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83" r:id="rId6"/>
    <p:sldId id="288" r:id="rId7"/>
    <p:sldId id="274" r:id="rId8"/>
    <p:sldId id="311" r:id="rId9"/>
    <p:sldId id="273" r:id="rId10"/>
    <p:sldId id="267" r:id="rId11"/>
    <p:sldId id="286" r:id="rId12"/>
    <p:sldId id="287"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o Cardeñosa Monroy" initials="ACM" lastIdx="6" clrIdx="0">
    <p:extLst>
      <p:ext uri="{19B8F6BF-5375-455C-9EA6-DF929625EA0E}">
        <p15:presenceInfo xmlns:p15="http://schemas.microsoft.com/office/powerpoint/2012/main" userId="S-1-5-21-1390067357-2049760794-839522115-1335" providerId="AD"/>
      </p:ext>
    </p:extLst>
  </p:cmAuthor>
  <p:cmAuthor id="2" name="Maria Alejandra Mendez Avila" initials="MAMA" lastIdx="6" clrIdx="1">
    <p:extLst>
      <p:ext uri="{19B8F6BF-5375-455C-9EA6-DF929625EA0E}">
        <p15:presenceInfo xmlns:p15="http://schemas.microsoft.com/office/powerpoint/2012/main" userId="S::MMENDEZ@bancodeoccidente.com.co::8ab4b13a-5654-4538-b9e9-9f688c070f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9"/>
    <a:srgbClr val="008ACC"/>
    <a:srgbClr val="1272AE"/>
    <a:srgbClr val="158BCA"/>
    <a:srgbClr val="0082CB"/>
    <a:srgbClr val="116194"/>
    <a:srgbClr val="104F79"/>
    <a:srgbClr val="112C46"/>
    <a:srgbClr val="2B8BCA"/>
    <a:srgbClr val="113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0EFF3-6E51-4EB0-BF46-E6419A2A5040}" v="177" dt="2022-02-22T15:58:48.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071"/>
    <p:restoredTop sz="94674"/>
  </p:normalViewPr>
  <p:slideViewPr>
    <p:cSldViewPr snapToGrid="0" snapToObjects="1">
      <p:cViewPr varScale="1">
        <p:scale>
          <a:sx n="88" d="100"/>
          <a:sy n="88" d="100"/>
        </p:scale>
        <p:origin x="200" y="1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lejandra Mendez Avila" userId="8ab4b13a-5654-4538-b9e9-9f688c070fd6" providerId="ADAL" clId="{6D9B4708-B9BC-40BA-9047-7F9C10520000}"/>
    <pc:docChg chg="custSel modSld">
      <pc:chgData name="Maria Alejandra Mendez Avila" userId="8ab4b13a-5654-4538-b9e9-9f688c070fd6" providerId="ADAL" clId="{6D9B4708-B9BC-40BA-9047-7F9C10520000}" dt="2022-02-23T02:37:33.746" v="0" actId="478"/>
      <pc:docMkLst>
        <pc:docMk/>
      </pc:docMkLst>
      <pc:sldChg chg="delSp mod">
        <pc:chgData name="Maria Alejandra Mendez Avila" userId="8ab4b13a-5654-4538-b9e9-9f688c070fd6" providerId="ADAL" clId="{6D9B4708-B9BC-40BA-9047-7F9C10520000}" dt="2022-02-23T02:37:33.746" v="0" actId="478"/>
        <pc:sldMkLst>
          <pc:docMk/>
          <pc:sldMk cId="1276563367" sldId="274"/>
        </pc:sldMkLst>
        <pc:spChg chg="del">
          <ac:chgData name="Maria Alejandra Mendez Avila" userId="8ab4b13a-5654-4538-b9e9-9f688c070fd6" providerId="ADAL" clId="{6D9B4708-B9BC-40BA-9047-7F9C10520000}" dt="2022-02-23T02:37:33.746" v="0" actId="478"/>
          <ac:spMkLst>
            <pc:docMk/>
            <pc:sldMk cId="1276563367" sldId="274"/>
            <ac:spMk id="26" creationId="{642E5A0C-EC09-4528-9DC0-6854D468803F}"/>
          </ac:spMkLst>
        </pc:spChg>
      </pc:sldChg>
    </pc:docChg>
  </pc:docChgLst>
  <pc:docChgLst>
    <pc:chgData name="Zuilsen Mera Acosta" userId="ce5584cd-9579-489d-a2ed-d2a10ce9a76d" providerId="ADAL" clId="{2FD0EFF3-6E51-4EB0-BF46-E6419A2A5040}"/>
    <pc:docChg chg="undo redo custSel modSld">
      <pc:chgData name="Zuilsen Mera Acosta" userId="ce5584cd-9579-489d-a2ed-d2a10ce9a76d" providerId="ADAL" clId="{2FD0EFF3-6E51-4EB0-BF46-E6419A2A5040}" dt="2022-02-22T15:58:48.296" v="2767" actId="1076"/>
      <pc:docMkLst>
        <pc:docMk/>
      </pc:docMkLst>
      <pc:sldChg chg="addSp modSp mod">
        <pc:chgData name="Zuilsen Mera Acosta" userId="ce5584cd-9579-489d-a2ed-d2a10ce9a76d" providerId="ADAL" clId="{2FD0EFF3-6E51-4EB0-BF46-E6419A2A5040}" dt="2022-02-16T16:58:43.899" v="1651" actId="13926"/>
        <pc:sldMkLst>
          <pc:docMk/>
          <pc:sldMk cId="3843883007" sldId="258"/>
        </pc:sldMkLst>
        <pc:spChg chg="mod">
          <ac:chgData name="Zuilsen Mera Acosta" userId="ce5584cd-9579-489d-a2ed-d2a10ce9a76d" providerId="ADAL" clId="{2FD0EFF3-6E51-4EB0-BF46-E6419A2A5040}" dt="2022-02-16T16:57:41.780" v="1608" actId="1038"/>
          <ac:spMkLst>
            <pc:docMk/>
            <pc:sldMk cId="3843883007" sldId="258"/>
            <ac:spMk id="4" creationId="{B33A8F42-734D-3D48-902F-80713553A411}"/>
          </ac:spMkLst>
        </pc:spChg>
        <pc:spChg chg="mod">
          <ac:chgData name="Zuilsen Mera Acosta" userId="ce5584cd-9579-489d-a2ed-d2a10ce9a76d" providerId="ADAL" clId="{2FD0EFF3-6E51-4EB0-BF46-E6419A2A5040}" dt="2022-02-16T16:58:21.905" v="1636" actId="14100"/>
          <ac:spMkLst>
            <pc:docMk/>
            <pc:sldMk cId="3843883007" sldId="258"/>
            <ac:spMk id="6" creationId="{6C2F2D8A-47A8-4531-A23A-8CF8043D6716}"/>
          </ac:spMkLst>
        </pc:spChg>
        <pc:spChg chg="mod">
          <ac:chgData name="Zuilsen Mera Acosta" userId="ce5584cd-9579-489d-a2ed-d2a10ce9a76d" providerId="ADAL" clId="{2FD0EFF3-6E51-4EB0-BF46-E6419A2A5040}" dt="2022-02-16T16:58:43.899" v="1651" actId="13926"/>
          <ac:spMkLst>
            <pc:docMk/>
            <pc:sldMk cId="3843883007" sldId="258"/>
            <ac:spMk id="7" creationId="{32EA4E02-2394-481E-B315-137A1BC88723}"/>
          </ac:spMkLst>
        </pc:spChg>
        <pc:spChg chg="add mod">
          <ac:chgData name="Zuilsen Mera Acosta" userId="ce5584cd-9579-489d-a2ed-d2a10ce9a76d" providerId="ADAL" clId="{2FD0EFF3-6E51-4EB0-BF46-E6419A2A5040}" dt="2022-02-16T16:58:17.264" v="1635" actId="14100"/>
          <ac:spMkLst>
            <pc:docMk/>
            <pc:sldMk cId="3843883007" sldId="258"/>
            <ac:spMk id="8" creationId="{92B686C1-3183-43BD-BA18-97D7EA787661}"/>
          </ac:spMkLst>
        </pc:spChg>
      </pc:sldChg>
      <pc:sldChg chg="modSp mod">
        <pc:chgData name="Zuilsen Mera Acosta" userId="ce5584cd-9579-489d-a2ed-d2a10ce9a76d" providerId="ADAL" clId="{2FD0EFF3-6E51-4EB0-BF46-E6419A2A5040}" dt="2022-02-16T19:43:56.904" v="2162" actId="120"/>
        <pc:sldMkLst>
          <pc:docMk/>
          <pc:sldMk cId="2929537976" sldId="267"/>
        </pc:sldMkLst>
        <pc:spChg chg="mod">
          <ac:chgData name="Zuilsen Mera Acosta" userId="ce5584cd-9579-489d-a2ed-d2a10ce9a76d" providerId="ADAL" clId="{2FD0EFF3-6E51-4EB0-BF46-E6419A2A5040}" dt="2022-02-16T19:43:34.828" v="2157" actId="108"/>
          <ac:spMkLst>
            <pc:docMk/>
            <pc:sldMk cId="2929537976" sldId="267"/>
            <ac:spMk id="3" creationId="{45B57CB3-5F35-4161-90CF-9DE97F074C62}"/>
          </ac:spMkLst>
        </pc:spChg>
        <pc:spChg chg="mod">
          <ac:chgData name="Zuilsen Mera Acosta" userId="ce5584cd-9579-489d-a2ed-d2a10ce9a76d" providerId="ADAL" clId="{2FD0EFF3-6E51-4EB0-BF46-E6419A2A5040}" dt="2022-02-16T19:30:21.718" v="2023" actId="122"/>
          <ac:spMkLst>
            <pc:docMk/>
            <pc:sldMk cId="2929537976" sldId="267"/>
            <ac:spMk id="5" creationId="{DA0BBE07-0FC9-4766-82A9-6BD10318DF7D}"/>
          </ac:spMkLst>
        </pc:spChg>
        <pc:spChg chg="mod">
          <ac:chgData name="Zuilsen Mera Acosta" userId="ce5584cd-9579-489d-a2ed-d2a10ce9a76d" providerId="ADAL" clId="{2FD0EFF3-6E51-4EB0-BF46-E6419A2A5040}" dt="2022-02-16T19:43:41.379" v="2159" actId="122"/>
          <ac:spMkLst>
            <pc:docMk/>
            <pc:sldMk cId="2929537976" sldId="267"/>
            <ac:spMk id="16" creationId="{D810E261-F9C0-4736-8FB8-9E074A61EF6B}"/>
          </ac:spMkLst>
        </pc:spChg>
        <pc:spChg chg="mod">
          <ac:chgData name="Zuilsen Mera Acosta" userId="ce5584cd-9579-489d-a2ed-d2a10ce9a76d" providerId="ADAL" clId="{2FD0EFF3-6E51-4EB0-BF46-E6419A2A5040}" dt="2022-02-16T19:43:56.904" v="2162" actId="120"/>
          <ac:spMkLst>
            <pc:docMk/>
            <pc:sldMk cId="2929537976" sldId="267"/>
            <ac:spMk id="20" creationId="{C1EE1622-B0BF-4B21-906D-541ED6676192}"/>
          </ac:spMkLst>
        </pc:spChg>
        <pc:spChg chg="mod">
          <ac:chgData name="Zuilsen Mera Acosta" userId="ce5584cd-9579-489d-a2ed-d2a10ce9a76d" providerId="ADAL" clId="{2FD0EFF3-6E51-4EB0-BF46-E6419A2A5040}" dt="2022-02-16T19:43:45.954" v="2160" actId="108"/>
          <ac:spMkLst>
            <pc:docMk/>
            <pc:sldMk cId="2929537976" sldId="267"/>
            <ac:spMk id="26" creationId="{9DB26200-9124-43CF-8A53-A3FA3D074242}"/>
          </ac:spMkLst>
        </pc:spChg>
        <pc:picChg chg="mod">
          <ac:chgData name="Zuilsen Mera Acosta" userId="ce5584cd-9579-489d-a2ed-d2a10ce9a76d" providerId="ADAL" clId="{2FD0EFF3-6E51-4EB0-BF46-E6419A2A5040}" dt="2022-02-16T19:35:08.054" v="2080" actId="1035"/>
          <ac:picMkLst>
            <pc:docMk/>
            <pc:sldMk cId="2929537976" sldId="267"/>
            <ac:picMk id="4" creationId="{207F5C20-2B9C-4EB7-BB99-983CD7943B57}"/>
          </ac:picMkLst>
        </pc:picChg>
        <pc:picChg chg="mod">
          <ac:chgData name="Zuilsen Mera Acosta" userId="ce5584cd-9579-489d-a2ed-d2a10ce9a76d" providerId="ADAL" clId="{2FD0EFF3-6E51-4EB0-BF46-E6419A2A5040}" dt="2022-02-16T19:30:58.160" v="2040" actId="1076"/>
          <ac:picMkLst>
            <pc:docMk/>
            <pc:sldMk cId="2929537976" sldId="267"/>
            <ac:picMk id="8" creationId="{6215E89E-6ED9-40F5-A937-2ADF14D6D83A}"/>
          </ac:picMkLst>
        </pc:picChg>
        <pc:picChg chg="mod">
          <ac:chgData name="Zuilsen Mera Acosta" userId="ce5584cd-9579-489d-a2ed-d2a10ce9a76d" providerId="ADAL" clId="{2FD0EFF3-6E51-4EB0-BF46-E6419A2A5040}" dt="2022-02-16T19:34:31.717" v="2075" actId="1076"/>
          <ac:picMkLst>
            <pc:docMk/>
            <pc:sldMk cId="2929537976" sldId="267"/>
            <ac:picMk id="10" creationId="{481D1FDB-46A4-4201-814D-FC0D552AB4D1}"/>
          </ac:picMkLst>
        </pc:picChg>
        <pc:picChg chg="mod">
          <ac:chgData name="Zuilsen Mera Acosta" userId="ce5584cd-9579-489d-a2ed-d2a10ce9a76d" providerId="ADAL" clId="{2FD0EFF3-6E51-4EB0-BF46-E6419A2A5040}" dt="2022-02-16T19:31:17.423" v="2060" actId="1038"/>
          <ac:picMkLst>
            <pc:docMk/>
            <pc:sldMk cId="2929537976" sldId="267"/>
            <ac:picMk id="12" creationId="{A5CE525E-F36F-4157-BF8A-2597C1721C3B}"/>
          </ac:picMkLst>
        </pc:picChg>
      </pc:sldChg>
      <pc:sldChg chg="modSp mod">
        <pc:chgData name="Zuilsen Mera Acosta" userId="ce5584cd-9579-489d-a2ed-d2a10ce9a76d" providerId="ADAL" clId="{2FD0EFF3-6E51-4EB0-BF46-E6419A2A5040}" dt="2022-02-22T15:52:56.910" v="2736"/>
        <pc:sldMkLst>
          <pc:docMk/>
          <pc:sldMk cId="557152434" sldId="268"/>
        </pc:sldMkLst>
        <pc:spChg chg="mod">
          <ac:chgData name="Zuilsen Mera Acosta" userId="ce5584cd-9579-489d-a2ed-d2a10ce9a76d" providerId="ADAL" clId="{2FD0EFF3-6E51-4EB0-BF46-E6419A2A5040}" dt="2022-02-16T19:50:56.867" v="2356" actId="1035"/>
          <ac:spMkLst>
            <pc:docMk/>
            <pc:sldMk cId="557152434" sldId="268"/>
            <ac:spMk id="15" creationId="{2BC15384-B917-4485-AD27-A8B0B97E60A2}"/>
          </ac:spMkLst>
        </pc:spChg>
        <pc:spChg chg="mod">
          <ac:chgData name="Zuilsen Mera Acosta" userId="ce5584cd-9579-489d-a2ed-d2a10ce9a76d" providerId="ADAL" clId="{2FD0EFF3-6E51-4EB0-BF46-E6419A2A5040}" dt="2022-02-16T19:50:09.171" v="2326" actId="108"/>
          <ac:spMkLst>
            <pc:docMk/>
            <pc:sldMk cId="557152434" sldId="268"/>
            <ac:spMk id="16" creationId="{6428935C-5F3A-4213-9932-AB4167A1BBDD}"/>
          </ac:spMkLst>
        </pc:spChg>
        <pc:spChg chg="mod">
          <ac:chgData name="Zuilsen Mera Acosta" userId="ce5584cd-9579-489d-a2ed-d2a10ce9a76d" providerId="ADAL" clId="{2FD0EFF3-6E51-4EB0-BF46-E6419A2A5040}" dt="2022-02-16T19:50:18.400" v="2331" actId="20577"/>
          <ac:spMkLst>
            <pc:docMk/>
            <pc:sldMk cId="557152434" sldId="268"/>
            <ac:spMk id="22" creationId="{214ED90F-D4BF-4A05-A8D1-1FA578FDC206}"/>
          </ac:spMkLst>
        </pc:spChg>
        <pc:spChg chg="mod">
          <ac:chgData name="Zuilsen Mera Acosta" userId="ce5584cd-9579-489d-a2ed-d2a10ce9a76d" providerId="ADAL" clId="{2FD0EFF3-6E51-4EB0-BF46-E6419A2A5040}" dt="2022-02-16T19:50:40.820" v="2337" actId="20577"/>
          <ac:spMkLst>
            <pc:docMk/>
            <pc:sldMk cId="557152434" sldId="268"/>
            <ac:spMk id="23" creationId="{9FABCE76-F645-41C7-BC4F-3DCCEE6A672E}"/>
          </ac:spMkLst>
        </pc:spChg>
        <pc:picChg chg="mod">
          <ac:chgData name="Zuilsen Mera Acosta" userId="ce5584cd-9579-489d-a2ed-d2a10ce9a76d" providerId="ADAL" clId="{2FD0EFF3-6E51-4EB0-BF46-E6419A2A5040}" dt="2022-02-15T20:38:56.132" v="248" actId="1076"/>
          <ac:picMkLst>
            <pc:docMk/>
            <pc:sldMk cId="557152434" sldId="268"/>
            <ac:picMk id="3" creationId="{F6988E37-6E0E-8042-A1D9-D263DD777480}"/>
          </ac:picMkLst>
        </pc:picChg>
        <pc:picChg chg="mod">
          <ac:chgData name="Zuilsen Mera Acosta" userId="ce5584cd-9579-489d-a2ed-d2a10ce9a76d" providerId="ADAL" clId="{2FD0EFF3-6E51-4EB0-BF46-E6419A2A5040}" dt="2022-02-22T15:52:48.561" v="2734"/>
          <ac:picMkLst>
            <pc:docMk/>
            <pc:sldMk cId="557152434" sldId="268"/>
            <ac:picMk id="17" creationId="{CFF4D1C7-E10D-43FB-80FD-964518A5D0B3}"/>
          </ac:picMkLst>
        </pc:picChg>
        <pc:picChg chg="mod">
          <ac:chgData name="Zuilsen Mera Acosta" userId="ce5584cd-9579-489d-a2ed-d2a10ce9a76d" providerId="ADAL" clId="{2FD0EFF3-6E51-4EB0-BF46-E6419A2A5040}" dt="2022-02-22T15:52:56.910" v="2736"/>
          <ac:picMkLst>
            <pc:docMk/>
            <pc:sldMk cId="557152434" sldId="268"/>
            <ac:picMk id="19" creationId="{341BF416-D87D-4B0B-ABD5-415310002922}"/>
          </ac:picMkLst>
        </pc:picChg>
        <pc:picChg chg="mod">
          <ac:chgData name="Zuilsen Mera Acosta" userId="ce5584cd-9579-489d-a2ed-d2a10ce9a76d" providerId="ADAL" clId="{2FD0EFF3-6E51-4EB0-BF46-E6419A2A5040}" dt="2022-02-22T15:52:38.592" v="2733"/>
          <ac:picMkLst>
            <pc:docMk/>
            <pc:sldMk cId="557152434" sldId="268"/>
            <ac:picMk id="21" creationId="{80258101-3C12-4379-8ACF-7639DF950BC8}"/>
          </ac:picMkLst>
        </pc:picChg>
      </pc:sldChg>
      <pc:sldChg chg="addSp delSp modSp mod">
        <pc:chgData name="Zuilsen Mera Acosta" userId="ce5584cd-9579-489d-a2ed-d2a10ce9a76d" providerId="ADAL" clId="{2FD0EFF3-6E51-4EB0-BF46-E6419A2A5040}" dt="2022-02-16T19:43:25.001" v="2156" actId="1037"/>
        <pc:sldMkLst>
          <pc:docMk/>
          <pc:sldMk cId="3386158575" sldId="273"/>
        </pc:sldMkLst>
        <pc:spChg chg="mod">
          <ac:chgData name="Zuilsen Mera Acosta" userId="ce5584cd-9579-489d-a2ed-d2a10ce9a76d" providerId="ADAL" clId="{2FD0EFF3-6E51-4EB0-BF46-E6419A2A5040}" dt="2022-02-16T19:24:56.342" v="1986" actId="113"/>
          <ac:spMkLst>
            <pc:docMk/>
            <pc:sldMk cId="3386158575" sldId="273"/>
            <ac:spMk id="11" creationId="{6BAFA023-535E-4A92-BD6B-4085F49A4948}"/>
          </ac:spMkLst>
        </pc:spChg>
        <pc:spChg chg="mod">
          <ac:chgData name="Zuilsen Mera Acosta" userId="ce5584cd-9579-489d-a2ed-d2a10ce9a76d" providerId="ADAL" clId="{2FD0EFF3-6E51-4EB0-BF46-E6419A2A5040}" dt="2022-02-16T19:43:25.001" v="2156" actId="1037"/>
          <ac:spMkLst>
            <pc:docMk/>
            <pc:sldMk cId="3386158575" sldId="273"/>
            <ac:spMk id="12" creationId="{468CB06F-0943-4DF7-B5D9-CAB676DF9F9A}"/>
          </ac:spMkLst>
        </pc:spChg>
        <pc:spChg chg="mod">
          <ac:chgData name="Zuilsen Mera Acosta" userId="ce5584cd-9579-489d-a2ed-d2a10ce9a76d" providerId="ADAL" clId="{2FD0EFF3-6E51-4EB0-BF46-E6419A2A5040}" dt="2022-02-16T19:24:53.331" v="1985" actId="113"/>
          <ac:spMkLst>
            <pc:docMk/>
            <pc:sldMk cId="3386158575" sldId="273"/>
            <ac:spMk id="13" creationId="{8A50B222-C741-48D5-AB09-374FEB908EA9}"/>
          </ac:spMkLst>
        </pc:spChg>
        <pc:spChg chg="mod">
          <ac:chgData name="Zuilsen Mera Acosta" userId="ce5584cd-9579-489d-a2ed-d2a10ce9a76d" providerId="ADAL" clId="{2FD0EFF3-6E51-4EB0-BF46-E6419A2A5040}" dt="2022-02-16T19:24:48.708" v="1984" actId="113"/>
          <ac:spMkLst>
            <pc:docMk/>
            <pc:sldMk cId="3386158575" sldId="273"/>
            <ac:spMk id="14" creationId="{6687D33C-93E4-431C-B306-BA2AE42C30B0}"/>
          </ac:spMkLst>
        </pc:spChg>
        <pc:spChg chg="mod">
          <ac:chgData name="Zuilsen Mera Acosta" userId="ce5584cd-9579-489d-a2ed-d2a10ce9a76d" providerId="ADAL" clId="{2FD0EFF3-6E51-4EB0-BF46-E6419A2A5040}" dt="2022-02-16T19:43:05.443" v="2151" actId="108"/>
          <ac:spMkLst>
            <pc:docMk/>
            <pc:sldMk cId="3386158575" sldId="273"/>
            <ac:spMk id="16" creationId="{A252278A-AE79-4AD7-8C83-BCFDB98B045C}"/>
          </ac:spMkLst>
        </pc:spChg>
        <pc:spChg chg="add del mod">
          <ac:chgData name="Zuilsen Mera Acosta" userId="ce5584cd-9579-489d-a2ed-d2a10ce9a76d" providerId="ADAL" clId="{2FD0EFF3-6E51-4EB0-BF46-E6419A2A5040}" dt="2022-02-16T19:21:40.996" v="1833"/>
          <ac:spMkLst>
            <pc:docMk/>
            <pc:sldMk cId="3386158575" sldId="273"/>
            <ac:spMk id="17" creationId="{D9DCAA93-3B79-41D2-B03A-0B243D0581C7}"/>
          </ac:spMkLst>
        </pc:spChg>
        <pc:spChg chg="mod">
          <ac:chgData name="Zuilsen Mera Acosta" userId="ce5584cd-9579-489d-a2ed-d2a10ce9a76d" providerId="ADAL" clId="{2FD0EFF3-6E51-4EB0-BF46-E6419A2A5040}" dt="2022-02-16T19:21:24.330" v="1831" actId="1035"/>
          <ac:spMkLst>
            <pc:docMk/>
            <pc:sldMk cId="3386158575" sldId="273"/>
            <ac:spMk id="33" creationId="{7E1C32DE-29B7-4D16-ABE7-88F27BB9CBF1}"/>
          </ac:spMkLst>
        </pc:spChg>
        <pc:spChg chg="mod">
          <ac:chgData name="Zuilsen Mera Acosta" userId="ce5584cd-9579-489d-a2ed-d2a10ce9a76d" providerId="ADAL" clId="{2FD0EFF3-6E51-4EB0-BF46-E6419A2A5040}" dt="2022-02-16T19:22:01.544" v="1835" actId="14100"/>
          <ac:spMkLst>
            <pc:docMk/>
            <pc:sldMk cId="3386158575" sldId="273"/>
            <ac:spMk id="34" creationId="{7ADB0705-008B-45C1-A4DB-8BC6E1E7DDF4}"/>
          </ac:spMkLst>
        </pc:spChg>
        <pc:picChg chg="mod">
          <ac:chgData name="Zuilsen Mera Acosta" userId="ce5584cd-9579-489d-a2ed-d2a10ce9a76d" providerId="ADAL" clId="{2FD0EFF3-6E51-4EB0-BF46-E6419A2A5040}" dt="2022-02-16T19:24:22.719" v="1965" actId="1036"/>
          <ac:picMkLst>
            <pc:docMk/>
            <pc:sldMk cId="3386158575" sldId="273"/>
            <ac:picMk id="3" creationId="{9753E8A0-BE08-4402-913D-F419C65ED1DF}"/>
          </ac:picMkLst>
        </pc:picChg>
        <pc:picChg chg="mod">
          <ac:chgData name="Zuilsen Mera Acosta" userId="ce5584cd-9579-489d-a2ed-d2a10ce9a76d" providerId="ADAL" clId="{2FD0EFF3-6E51-4EB0-BF46-E6419A2A5040}" dt="2022-02-16T19:24:27.602" v="1975" actId="1036"/>
          <ac:picMkLst>
            <pc:docMk/>
            <pc:sldMk cId="3386158575" sldId="273"/>
            <ac:picMk id="4" creationId="{207F5C20-2B9C-4EB7-BB99-983CD7943B57}"/>
          </ac:picMkLst>
        </pc:picChg>
        <pc:picChg chg="mod">
          <ac:chgData name="Zuilsen Mera Acosta" userId="ce5584cd-9579-489d-a2ed-d2a10ce9a76d" providerId="ADAL" clId="{2FD0EFF3-6E51-4EB0-BF46-E6419A2A5040}" dt="2022-02-16T19:24:22.719" v="1965" actId="1036"/>
          <ac:picMkLst>
            <pc:docMk/>
            <pc:sldMk cId="3386158575" sldId="273"/>
            <ac:picMk id="8" creationId="{D2581D57-D2E4-49A8-9869-7DB07B6A4455}"/>
          </ac:picMkLst>
        </pc:picChg>
        <pc:picChg chg="mod">
          <ac:chgData name="Zuilsen Mera Acosta" userId="ce5584cd-9579-489d-a2ed-d2a10ce9a76d" providerId="ADAL" clId="{2FD0EFF3-6E51-4EB0-BF46-E6419A2A5040}" dt="2022-02-16T19:24:22.719" v="1965" actId="1036"/>
          <ac:picMkLst>
            <pc:docMk/>
            <pc:sldMk cId="3386158575" sldId="273"/>
            <ac:picMk id="15" creationId="{253AB0E7-0763-46DE-A7CA-5042AE980DC4}"/>
          </ac:picMkLst>
        </pc:picChg>
      </pc:sldChg>
      <pc:sldChg chg="addSp delSp modSp mod">
        <pc:chgData name="Zuilsen Mera Acosta" userId="ce5584cd-9579-489d-a2ed-d2a10ce9a76d" providerId="ADAL" clId="{2FD0EFF3-6E51-4EB0-BF46-E6419A2A5040}" dt="2022-02-22T15:34:27.834" v="2511" actId="1366"/>
        <pc:sldMkLst>
          <pc:docMk/>
          <pc:sldMk cId="1276563367" sldId="274"/>
        </pc:sldMkLst>
        <pc:spChg chg="mod">
          <ac:chgData name="Zuilsen Mera Acosta" userId="ce5584cd-9579-489d-a2ed-d2a10ce9a76d" providerId="ADAL" clId="{2FD0EFF3-6E51-4EB0-BF46-E6419A2A5040}" dt="2022-02-16T17:04:08.974" v="1762" actId="1035"/>
          <ac:spMkLst>
            <pc:docMk/>
            <pc:sldMk cId="1276563367" sldId="274"/>
            <ac:spMk id="5" creationId="{E666EF96-7F16-42B9-812D-D522C8F86720}"/>
          </ac:spMkLst>
        </pc:spChg>
        <pc:spChg chg="mod">
          <ac:chgData name="Zuilsen Mera Acosta" userId="ce5584cd-9579-489d-a2ed-d2a10ce9a76d" providerId="ADAL" clId="{2FD0EFF3-6E51-4EB0-BF46-E6419A2A5040}" dt="2022-02-16T19:41:42.763" v="2138" actId="108"/>
          <ac:spMkLst>
            <pc:docMk/>
            <pc:sldMk cId="1276563367" sldId="274"/>
            <ac:spMk id="18" creationId="{FABA3D7E-7CFE-43C1-8D30-0A6137197607}"/>
          </ac:spMkLst>
        </pc:spChg>
        <pc:spChg chg="mod">
          <ac:chgData name="Zuilsen Mera Acosta" userId="ce5584cd-9579-489d-a2ed-d2a10ce9a76d" providerId="ADAL" clId="{2FD0EFF3-6E51-4EB0-BF46-E6419A2A5040}" dt="2022-02-16T19:41:54.452" v="2140" actId="108"/>
          <ac:spMkLst>
            <pc:docMk/>
            <pc:sldMk cId="1276563367" sldId="274"/>
            <ac:spMk id="20" creationId="{906C64E0-C026-4237-A24A-EE7168B91B94}"/>
          </ac:spMkLst>
        </pc:spChg>
        <pc:spChg chg="mod">
          <ac:chgData name="Zuilsen Mera Acosta" userId="ce5584cd-9579-489d-a2ed-d2a10ce9a76d" providerId="ADAL" clId="{2FD0EFF3-6E51-4EB0-BF46-E6419A2A5040}" dt="2022-02-16T19:42:03.055" v="2142" actId="108"/>
          <ac:spMkLst>
            <pc:docMk/>
            <pc:sldMk cId="1276563367" sldId="274"/>
            <ac:spMk id="22" creationId="{43CF7DD7-7D8D-4FCA-892D-B23C93043B25}"/>
          </ac:spMkLst>
        </pc:spChg>
        <pc:spChg chg="mod">
          <ac:chgData name="Zuilsen Mera Acosta" userId="ce5584cd-9579-489d-a2ed-d2a10ce9a76d" providerId="ADAL" clId="{2FD0EFF3-6E51-4EB0-BF46-E6419A2A5040}" dt="2022-02-16T19:42:36.418" v="2148" actId="6549"/>
          <ac:spMkLst>
            <pc:docMk/>
            <pc:sldMk cId="1276563367" sldId="274"/>
            <ac:spMk id="23" creationId="{00A34327-597D-40D8-9577-19E2CDD755E3}"/>
          </ac:spMkLst>
        </pc:spChg>
        <pc:spChg chg="mod">
          <ac:chgData name="Zuilsen Mera Acosta" userId="ce5584cd-9579-489d-a2ed-d2a10ce9a76d" providerId="ADAL" clId="{2FD0EFF3-6E51-4EB0-BF46-E6419A2A5040}" dt="2022-02-16T19:41:58.431" v="2141" actId="108"/>
          <ac:spMkLst>
            <pc:docMk/>
            <pc:sldMk cId="1276563367" sldId="274"/>
            <ac:spMk id="24" creationId="{4B2CBE80-B5D0-4982-B11B-7FEB5094DCD4}"/>
          </ac:spMkLst>
        </pc:spChg>
        <pc:spChg chg="mod">
          <ac:chgData name="Zuilsen Mera Acosta" userId="ce5584cd-9579-489d-a2ed-d2a10ce9a76d" providerId="ADAL" clId="{2FD0EFF3-6E51-4EB0-BF46-E6419A2A5040}" dt="2022-02-16T19:41:49.891" v="2139" actId="108"/>
          <ac:spMkLst>
            <pc:docMk/>
            <pc:sldMk cId="1276563367" sldId="274"/>
            <ac:spMk id="25" creationId="{7AAB1DF8-5FEE-4CD3-9BB9-EFDFA42338F3}"/>
          </ac:spMkLst>
        </pc:spChg>
        <pc:spChg chg="add del mod">
          <ac:chgData name="Zuilsen Mera Acosta" userId="ce5584cd-9579-489d-a2ed-d2a10ce9a76d" providerId="ADAL" clId="{2FD0EFF3-6E51-4EB0-BF46-E6419A2A5040}" dt="2022-02-16T17:03:39.623" v="1756" actId="478"/>
          <ac:spMkLst>
            <pc:docMk/>
            <pc:sldMk cId="1276563367" sldId="274"/>
            <ac:spMk id="26" creationId="{4D0FFE9E-A700-4150-87BF-68EC7A97BCD0}"/>
          </ac:spMkLst>
        </pc:spChg>
        <pc:picChg chg="mod">
          <ac:chgData name="Zuilsen Mera Acosta" userId="ce5584cd-9579-489d-a2ed-d2a10ce9a76d" providerId="ADAL" clId="{2FD0EFF3-6E51-4EB0-BF46-E6419A2A5040}" dt="2022-02-22T15:21:05.218" v="2493" actId="1036"/>
          <ac:picMkLst>
            <pc:docMk/>
            <pc:sldMk cId="1276563367" sldId="274"/>
            <ac:picMk id="4" creationId="{207F5C20-2B9C-4EB7-BB99-983CD7943B57}"/>
          </ac:picMkLst>
        </pc:picChg>
        <pc:picChg chg="mod">
          <ac:chgData name="Zuilsen Mera Acosta" userId="ce5584cd-9579-489d-a2ed-d2a10ce9a76d" providerId="ADAL" clId="{2FD0EFF3-6E51-4EB0-BF46-E6419A2A5040}" dt="2022-02-22T15:30:20.411" v="2503"/>
          <ac:picMkLst>
            <pc:docMk/>
            <pc:sldMk cId="1276563367" sldId="274"/>
            <ac:picMk id="6" creationId="{8499C825-2CB2-42E1-A4F1-A569B88ABC77}"/>
          </ac:picMkLst>
        </pc:picChg>
        <pc:picChg chg="mod">
          <ac:chgData name="Zuilsen Mera Acosta" userId="ce5584cd-9579-489d-a2ed-d2a10ce9a76d" providerId="ADAL" clId="{2FD0EFF3-6E51-4EB0-BF46-E6419A2A5040}" dt="2022-02-22T15:34:27.834" v="2511" actId="1366"/>
          <ac:picMkLst>
            <pc:docMk/>
            <pc:sldMk cId="1276563367" sldId="274"/>
            <ac:picMk id="11" creationId="{3EDC0600-DB8C-43F4-82A1-765C1BD7CEA9}"/>
          </ac:picMkLst>
        </pc:picChg>
        <pc:picChg chg="del mod">
          <ac:chgData name="Zuilsen Mera Acosta" userId="ce5584cd-9579-489d-a2ed-d2a10ce9a76d" providerId="ADAL" clId="{2FD0EFF3-6E51-4EB0-BF46-E6419A2A5040}" dt="2022-02-22T15:32:06.012" v="2506" actId="478"/>
          <ac:picMkLst>
            <pc:docMk/>
            <pc:sldMk cId="1276563367" sldId="274"/>
            <ac:picMk id="14" creationId="{E34EE129-BB2C-4512-9739-96C70A68B398}"/>
          </ac:picMkLst>
        </pc:picChg>
        <pc:picChg chg="del mod">
          <ac:chgData name="Zuilsen Mera Acosta" userId="ce5584cd-9579-489d-a2ed-d2a10ce9a76d" providerId="ADAL" clId="{2FD0EFF3-6E51-4EB0-BF46-E6419A2A5040}" dt="2022-02-22T15:29:41.411" v="2499" actId="478"/>
          <ac:picMkLst>
            <pc:docMk/>
            <pc:sldMk cId="1276563367" sldId="274"/>
            <ac:picMk id="17" creationId="{0ABE80C6-231F-4D58-8D26-9B83B71D58FA}"/>
          </ac:picMkLst>
        </pc:picChg>
        <pc:picChg chg="add mod">
          <ac:chgData name="Zuilsen Mera Acosta" userId="ce5584cd-9579-489d-a2ed-d2a10ce9a76d" providerId="ADAL" clId="{2FD0EFF3-6E51-4EB0-BF46-E6419A2A5040}" dt="2022-02-22T15:29:50.997" v="2501" actId="1076"/>
          <ac:picMkLst>
            <pc:docMk/>
            <pc:sldMk cId="1276563367" sldId="274"/>
            <ac:picMk id="1026" creationId="{6EA532BC-27BD-4D36-93F1-1C22692C1636}"/>
          </ac:picMkLst>
        </pc:picChg>
        <pc:picChg chg="add mod">
          <ac:chgData name="Zuilsen Mera Acosta" userId="ce5584cd-9579-489d-a2ed-d2a10ce9a76d" providerId="ADAL" clId="{2FD0EFF3-6E51-4EB0-BF46-E6419A2A5040}" dt="2022-02-22T15:32:22.408" v="2508"/>
          <ac:picMkLst>
            <pc:docMk/>
            <pc:sldMk cId="1276563367" sldId="274"/>
            <ac:picMk id="1028" creationId="{D7925E05-3264-43D8-8644-6AEA926B250F}"/>
          </ac:picMkLst>
        </pc:picChg>
        <pc:picChg chg="mod">
          <ac:chgData name="Zuilsen Mera Acosta" userId="ce5584cd-9579-489d-a2ed-d2a10ce9a76d" providerId="ADAL" clId="{2FD0EFF3-6E51-4EB0-BF46-E6419A2A5040}" dt="2022-02-22T15:29:35.175" v="2498"/>
          <ac:picMkLst>
            <pc:docMk/>
            <pc:sldMk cId="1276563367" sldId="274"/>
            <ac:picMk id="1030" creationId="{332E1FBB-2D6E-4DFA-8166-86BB711A7FA3}"/>
          </ac:picMkLst>
        </pc:picChg>
      </pc:sldChg>
      <pc:sldChg chg="modSp mod">
        <pc:chgData name="Zuilsen Mera Acosta" userId="ce5584cd-9579-489d-a2ed-d2a10ce9a76d" providerId="ADAL" clId="{2FD0EFF3-6E51-4EB0-BF46-E6419A2A5040}" dt="2022-02-22T15:53:29.065" v="2740"/>
        <pc:sldMkLst>
          <pc:docMk/>
          <pc:sldMk cId="4040085960" sldId="282"/>
        </pc:sldMkLst>
        <pc:spChg chg="mod">
          <ac:chgData name="Zuilsen Mera Acosta" userId="ce5584cd-9579-489d-a2ed-d2a10ce9a76d" providerId="ADAL" clId="{2FD0EFF3-6E51-4EB0-BF46-E6419A2A5040}" dt="2022-02-16T19:51:38.291" v="2381" actId="1035"/>
          <ac:spMkLst>
            <pc:docMk/>
            <pc:sldMk cId="4040085960" sldId="282"/>
            <ac:spMk id="10" creationId="{BF087D62-A0A8-4EBC-B8ED-D5E6C191BDEA}"/>
          </ac:spMkLst>
        </pc:spChg>
        <pc:spChg chg="mod">
          <ac:chgData name="Zuilsen Mera Acosta" userId="ce5584cd-9579-489d-a2ed-d2a10ce9a76d" providerId="ADAL" clId="{2FD0EFF3-6E51-4EB0-BF46-E6419A2A5040}" dt="2022-02-16T19:52:24.379" v="2399" actId="113"/>
          <ac:spMkLst>
            <pc:docMk/>
            <pc:sldMk cId="4040085960" sldId="282"/>
            <ac:spMk id="12" creationId="{D3B6E23D-773E-46C7-A763-3D5A2297CD0A}"/>
          </ac:spMkLst>
        </pc:spChg>
        <pc:spChg chg="mod">
          <ac:chgData name="Zuilsen Mera Acosta" userId="ce5584cd-9579-489d-a2ed-d2a10ce9a76d" providerId="ADAL" clId="{2FD0EFF3-6E51-4EB0-BF46-E6419A2A5040}" dt="2022-02-16T19:52:36.875" v="2401" actId="113"/>
          <ac:spMkLst>
            <pc:docMk/>
            <pc:sldMk cId="4040085960" sldId="282"/>
            <ac:spMk id="14" creationId="{C898A686-C0CD-4071-9EF7-88448F94F501}"/>
          </ac:spMkLst>
        </pc:spChg>
        <pc:spChg chg="mod">
          <ac:chgData name="Zuilsen Mera Acosta" userId="ce5584cd-9579-489d-a2ed-d2a10ce9a76d" providerId="ADAL" clId="{2FD0EFF3-6E51-4EB0-BF46-E6419A2A5040}" dt="2022-02-16T19:52:11.223" v="2397" actId="1035"/>
          <ac:spMkLst>
            <pc:docMk/>
            <pc:sldMk cId="4040085960" sldId="282"/>
            <ac:spMk id="15" creationId="{2DAA23D5-E5F7-442B-A360-6D0996B578A7}"/>
          </ac:spMkLst>
        </pc:spChg>
        <pc:grpChg chg="mod">
          <ac:chgData name="Zuilsen Mera Acosta" userId="ce5584cd-9579-489d-a2ed-d2a10ce9a76d" providerId="ADAL" clId="{2FD0EFF3-6E51-4EB0-BF46-E6419A2A5040}" dt="2022-02-22T15:53:29.065" v="2740"/>
          <ac:grpSpMkLst>
            <pc:docMk/>
            <pc:sldMk cId="4040085960" sldId="282"/>
            <ac:grpSpMk id="2" creationId="{7272FF32-16D9-4621-ABF9-E0AD0A6CF124}"/>
          </ac:grpSpMkLst>
        </pc:grpChg>
        <pc:picChg chg="mod">
          <ac:chgData name="Zuilsen Mera Acosta" userId="ce5584cd-9579-489d-a2ed-d2a10ce9a76d" providerId="ADAL" clId="{2FD0EFF3-6E51-4EB0-BF46-E6419A2A5040}" dt="2022-02-15T20:47:55.494" v="710" actId="1076"/>
          <ac:picMkLst>
            <pc:docMk/>
            <pc:sldMk cId="4040085960" sldId="282"/>
            <ac:picMk id="3" creationId="{F6988E37-6E0E-8042-A1D9-D263DD777480}"/>
          </ac:picMkLst>
        </pc:picChg>
        <pc:picChg chg="mod">
          <ac:chgData name="Zuilsen Mera Acosta" userId="ce5584cd-9579-489d-a2ed-d2a10ce9a76d" providerId="ADAL" clId="{2FD0EFF3-6E51-4EB0-BF46-E6419A2A5040}" dt="2022-02-22T15:53:20.487" v="2738"/>
          <ac:picMkLst>
            <pc:docMk/>
            <pc:sldMk cId="4040085960" sldId="282"/>
            <ac:picMk id="11" creationId="{AFAD0932-01F9-4BF2-9532-03310DAD5A96}"/>
          </ac:picMkLst>
        </pc:picChg>
      </pc:sldChg>
      <pc:sldChg chg="addSp delSp modSp mod">
        <pc:chgData name="Zuilsen Mera Acosta" userId="ce5584cd-9579-489d-a2ed-d2a10ce9a76d" providerId="ADAL" clId="{2FD0EFF3-6E51-4EB0-BF46-E6419A2A5040}" dt="2022-02-22T15:58:48.296" v="2767" actId="1076"/>
        <pc:sldMkLst>
          <pc:docMk/>
          <pc:sldMk cId="4181787245" sldId="283"/>
        </pc:sldMkLst>
        <pc:spChg chg="mod">
          <ac:chgData name="Zuilsen Mera Acosta" userId="ce5584cd-9579-489d-a2ed-d2a10ce9a76d" providerId="ADAL" clId="{2FD0EFF3-6E51-4EB0-BF46-E6419A2A5040}" dt="2022-02-16T19:57:56.900" v="2483" actId="207"/>
          <ac:spMkLst>
            <pc:docMk/>
            <pc:sldMk cId="4181787245" sldId="283"/>
            <ac:spMk id="9" creationId="{1A214BEC-D175-42B3-9190-43A6B554473D}"/>
          </ac:spMkLst>
        </pc:spChg>
        <pc:spChg chg="mod">
          <ac:chgData name="Zuilsen Mera Acosta" userId="ce5584cd-9579-489d-a2ed-d2a10ce9a76d" providerId="ADAL" clId="{2FD0EFF3-6E51-4EB0-BF46-E6419A2A5040}" dt="2022-02-16T19:56:03.332" v="2470" actId="20577"/>
          <ac:spMkLst>
            <pc:docMk/>
            <pc:sldMk cId="4181787245" sldId="283"/>
            <ac:spMk id="10" creationId="{BF087D62-A0A8-4EBC-B8ED-D5E6C191BDEA}"/>
          </ac:spMkLst>
        </pc:spChg>
        <pc:spChg chg="del mod">
          <ac:chgData name="Zuilsen Mera Acosta" userId="ce5584cd-9579-489d-a2ed-d2a10ce9a76d" providerId="ADAL" clId="{2FD0EFF3-6E51-4EB0-BF46-E6419A2A5040}" dt="2022-02-15T21:24:50.820" v="1170" actId="478"/>
          <ac:spMkLst>
            <pc:docMk/>
            <pc:sldMk cId="4181787245" sldId="283"/>
            <ac:spMk id="12" creationId="{D3B6E23D-773E-46C7-A763-3D5A2297CD0A}"/>
          </ac:spMkLst>
        </pc:spChg>
        <pc:picChg chg="mod">
          <ac:chgData name="Zuilsen Mera Acosta" userId="ce5584cd-9579-489d-a2ed-d2a10ce9a76d" providerId="ADAL" clId="{2FD0EFF3-6E51-4EB0-BF46-E6419A2A5040}" dt="2022-02-16T15:13:03.014" v="1512" actId="1076"/>
          <ac:picMkLst>
            <pc:docMk/>
            <pc:sldMk cId="4181787245" sldId="283"/>
            <ac:picMk id="3" creationId="{F6988E37-6E0E-8042-A1D9-D263DD777480}"/>
          </ac:picMkLst>
        </pc:picChg>
        <pc:picChg chg="del mod">
          <ac:chgData name="Zuilsen Mera Acosta" userId="ce5584cd-9579-489d-a2ed-d2a10ce9a76d" providerId="ADAL" clId="{2FD0EFF3-6E51-4EB0-BF46-E6419A2A5040}" dt="2022-02-22T15:57:20.971" v="2755" actId="478"/>
          <ac:picMkLst>
            <pc:docMk/>
            <pc:sldMk cId="4181787245" sldId="283"/>
            <ac:picMk id="6" creationId="{8A3567FE-7B77-4838-B23C-59F699D96453}"/>
          </ac:picMkLst>
        </pc:picChg>
        <pc:picChg chg="del mod">
          <ac:chgData name="Zuilsen Mera Acosta" userId="ce5584cd-9579-489d-a2ed-d2a10ce9a76d" providerId="ADAL" clId="{2FD0EFF3-6E51-4EB0-BF46-E6419A2A5040}" dt="2022-02-22T15:58:27.671" v="2761" actId="478"/>
          <ac:picMkLst>
            <pc:docMk/>
            <pc:sldMk cId="4181787245" sldId="283"/>
            <ac:picMk id="8" creationId="{EB0ABED4-4976-4F1D-8324-AA708300AF49}"/>
          </ac:picMkLst>
        </pc:picChg>
        <pc:picChg chg="add del">
          <ac:chgData name="Zuilsen Mera Acosta" userId="ce5584cd-9579-489d-a2ed-d2a10ce9a76d" providerId="ADAL" clId="{2FD0EFF3-6E51-4EB0-BF46-E6419A2A5040}" dt="2022-02-22T15:56:57.976" v="2751" actId="478"/>
          <ac:picMkLst>
            <pc:docMk/>
            <pc:sldMk cId="4181787245" sldId="283"/>
            <ac:picMk id="6146" creationId="{E71B9077-2438-49E9-84B8-7D53026F313F}"/>
          </ac:picMkLst>
        </pc:picChg>
        <pc:picChg chg="add mod">
          <ac:chgData name="Zuilsen Mera Acosta" userId="ce5584cd-9579-489d-a2ed-d2a10ce9a76d" providerId="ADAL" clId="{2FD0EFF3-6E51-4EB0-BF46-E6419A2A5040}" dt="2022-02-22T15:58:44.663" v="2766" actId="1076"/>
          <ac:picMkLst>
            <pc:docMk/>
            <pc:sldMk cId="4181787245" sldId="283"/>
            <ac:picMk id="6148" creationId="{F7B0FE33-AC03-4979-B56E-A30DFAD663DA}"/>
          </ac:picMkLst>
        </pc:picChg>
        <pc:picChg chg="add mod">
          <ac:chgData name="Zuilsen Mera Acosta" userId="ce5584cd-9579-489d-a2ed-d2a10ce9a76d" providerId="ADAL" clId="{2FD0EFF3-6E51-4EB0-BF46-E6419A2A5040}" dt="2022-02-22T15:58:48.296" v="2767" actId="1076"/>
          <ac:picMkLst>
            <pc:docMk/>
            <pc:sldMk cId="4181787245" sldId="283"/>
            <ac:picMk id="6150" creationId="{C7E3F267-5B37-4787-95DD-5588E1465D95}"/>
          </ac:picMkLst>
        </pc:picChg>
      </pc:sldChg>
      <pc:sldChg chg="addSp delSp modSp mod">
        <pc:chgData name="Zuilsen Mera Acosta" userId="ce5584cd-9579-489d-a2ed-d2a10ce9a76d" providerId="ADAL" clId="{2FD0EFF3-6E51-4EB0-BF46-E6419A2A5040}" dt="2022-02-22T15:43:05.254" v="2539" actId="1036"/>
        <pc:sldMkLst>
          <pc:docMk/>
          <pc:sldMk cId="2381415050" sldId="284"/>
        </pc:sldMkLst>
        <pc:spChg chg="mod">
          <ac:chgData name="Zuilsen Mera Acosta" userId="ce5584cd-9579-489d-a2ed-d2a10ce9a76d" providerId="ADAL" clId="{2FD0EFF3-6E51-4EB0-BF46-E6419A2A5040}" dt="2022-02-16T19:54:33.015" v="2448" actId="20577"/>
          <ac:spMkLst>
            <pc:docMk/>
            <pc:sldMk cId="2381415050" sldId="284"/>
            <ac:spMk id="15" creationId="{2BC15384-B917-4485-AD27-A8B0B97E60A2}"/>
          </ac:spMkLst>
        </pc:spChg>
        <pc:spChg chg="mod">
          <ac:chgData name="Zuilsen Mera Acosta" userId="ce5584cd-9579-489d-a2ed-d2a10ce9a76d" providerId="ADAL" clId="{2FD0EFF3-6E51-4EB0-BF46-E6419A2A5040}" dt="2022-02-16T19:44:09.567" v="2163" actId="108"/>
          <ac:spMkLst>
            <pc:docMk/>
            <pc:sldMk cId="2381415050" sldId="284"/>
            <ac:spMk id="22" creationId="{214ED90F-D4BF-4A05-A8D1-1FA578FDC206}"/>
          </ac:spMkLst>
        </pc:spChg>
        <pc:picChg chg="del mod">
          <ac:chgData name="Zuilsen Mera Acosta" userId="ce5584cd-9579-489d-a2ed-d2a10ce9a76d" providerId="ADAL" clId="{2FD0EFF3-6E51-4EB0-BF46-E6419A2A5040}" dt="2022-02-22T15:42:49.123" v="2532" actId="478"/>
          <ac:picMkLst>
            <pc:docMk/>
            <pc:sldMk cId="2381415050" sldId="284"/>
            <ac:picMk id="1026" creationId="{3F024B0B-680C-4FDF-A1D3-90F3618F49CF}"/>
          </ac:picMkLst>
        </pc:picChg>
        <pc:picChg chg="add mod">
          <ac:chgData name="Zuilsen Mera Acosta" userId="ce5584cd-9579-489d-a2ed-d2a10ce9a76d" providerId="ADAL" clId="{2FD0EFF3-6E51-4EB0-BF46-E6419A2A5040}" dt="2022-02-22T15:43:05.254" v="2539" actId="1036"/>
          <ac:picMkLst>
            <pc:docMk/>
            <pc:sldMk cId="2381415050" sldId="284"/>
            <ac:picMk id="3074" creationId="{B1B3B528-82C9-4357-98CF-E929BE44A9EA}"/>
          </ac:picMkLst>
        </pc:picChg>
      </pc:sldChg>
      <pc:sldChg chg="delSp modSp mod">
        <pc:chgData name="Zuilsen Mera Acosta" userId="ce5584cd-9579-489d-a2ed-d2a10ce9a76d" providerId="ADAL" clId="{2FD0EFF3-6E51-4EB0-BF46-E6419A2A5040}" dt="2022-02-22T15:51:43.430" v="2730" actId="120"/>
        <pc:sldMkLst>
          <pc:docMk/>
          <pc:sldMk cId="3572146943" sldId="285"/>
        </pc:sldMkLst>
        <pc:spChg chg="mod">
          <ac:chgData name="Zuilsen Mera Acosta" userId="ce5584cd-9579-489d-a2ed-d2a10ce9a76d" providerId="ADAL" clId="{2FD0EFF3-6E51-4EB0-BF46-E6419A2A5040}" dt="2022-02-16T19:54:46.720" v="2452" actId="20577"/>
          <ac:spMkLst>
            <pc:docMk/>
            <pc:sldMk cId="3572146943" sldId="285"/>
            <ac:spMk id="15" creationId="{2BC15384-B917-4485-AD27-A8B0B97E60A2}"/>
          </ac:spMkLst>
        </pc:spChg>
        <pc:spChg chg="mod">
          <ac:chgData name="Zuilsen Mera Acosta" userId="ce5584cd-9579-489d-a2ed-d2a10ce9a76d" providerId="ADAL" clId="{2FD0EFF3-6E51-4EB0-BF46-E6419A2A5040}" dt="2022-02-22T15:51:43.430" v="2730" actId="120"/>
          <ac:spMkLst>
            <pc:docMk/>
            <pc:sldMk cId="3572146943" sldId="285"/>
            <ac:spMk id="22" creationId="{214ED90F-D4BF-4A05-A8D1-1FA578FDC206}"/>
          </ac:spMkLst>
        </pc:spChg>
        <pc:picChg chg="mod">
          <ac:chgData name="Zuilsen Mera Acosta" userId="ce5584cd-9579-489d-a2ed-d2a10ce9a76d" providerId="ADAL" clId="{2FD0EFF3-6E51-4EB0-BF46-E6419A2A5040}" dt="2022-02-22T15:51:18.409" v="2725" actId="1076"/>
          <ac:picMkLst>
            <pc:docMk/>
            <pc:sldMk cId="3572146943" sldId="285"/>
            <ac:picMk id="3" creationId="{F6988E37-6E0E-8042-A1D9-D263DD777480}"/>
          </ac:picMkLst>
        </pc:picChg>
        <pc:picChg chg="mod">
          <ac:chgData name="Zuilsen Mera Acosta" userId="ce5584cd-9579-489d-a2ed-d2a10ce9a76d" providerId="ADAL" clId="{2FD0EFF3-6E51-4EB0-BF46-E6419A2A5040}" dt="2022-02-22T15:51:35.601" v="2729" actId="1076"/>
          <ac:picMkLst>
            <pc:docMk/>
            <pc:sldMk cId="3572146943" sldId="285"/>
            <ac:picMk id="3074" creationId="{3543A87C-5F2D-42AC-B336-D5DED418AA74}"/>
          </ac:picMkLst>
        </pc:picChg>
        <pc:picChg chg="del mod">
          <ac:chgData name="Zuilsen Mera Acosta" userId="ce5584cd-9579-489d-a2ed-d2a10ce9a76d" providerId="ADAL" clId="{2FD0EFF3-6E51-4EB0-BF46-E6419A2A5040}" dt="2022-02-15T20:36:23.025" v="230" actId="478"/>
          <ac:picMkLst>
            <pc:docMk/>
            <pc:sldMk cId="3572146943" sldId="285"/>
            <ac:picMk id="3075" creationId="{A1C0D2DD-D03F-4151-A58D-FE1405E647BD}"/>
          </ac:picMkLst>
        </pc:picChg>
      </pc:sldChg>
      <pc:sldChg chg="modSp mod">
        <pc:chgData name="Zuilsen Mera Acosta" userId="ce5584cd-9579-489d-a2ed-d2a10ce9a76d" providerId="ADAL" clId="{2FD0EFF3-6E51-4EB0-BF46-E6419A2A5040}" dt="2022-02-22T15:43:28.493" v="2568" actId="1036"/>
        <pc:sldMkLst>
          <pc:docMk/>
          <pc:sldMk cId="1790543873" sldId="286"/>
        </pc:sldMkLst>
        <pc:spChg chg="mod">
          <ac:chgData name="Zuilsen Mera Acosta" userId="ce5584cd-9579-489d-a2ed-d2a10ce9a76d" providerId="ADAL" clId="{2FD0EFF3-6E51-4EB0-BF46-E6419A2A5040}" dt="2022-02-16T19:44:46.925" v="2209" actId="1035"/>
          <ac:spMkLst>
            <pc:docMk/>
            <pc:sldMk cId="1790543873" sldId="286"/>
            <ac:spMk id="15" creationId="{2BC15384-B917-4485-AD27-A8B0B97E60A2}"/>
          </ac:spMkLst>
        </pc:spChg>
        <pc:spChg chg="mod">
          <ac:chgData name="Zuilsen Mera Acosta" userId="ce5584cd-9579-489d-a2ed-d2a10ce9a76d" providerId="ADAL" clId="{2FD0EFF3-6E51-4EB0-BF46-E6419A2A5040}" dt="2022-02-16T19:44:56.052" v="2232" actId="1035"/>
          <ac:spMkLst>
            <pc:docMk/>
            <pc:sldMk cId="1790543873" sldId="286"/>
            <ac:spMk id="22" creationId="{214ED90F-D4BF-4A05-A8D1-1FA578FDC206}"/>
          </ac:spMkLst>
        </pc:spChg>
        <pc:picChg chg="mod">
          <ac:chgData name="Zuilsen Mera Acosta" userId="ce5584cd-9579-489d-a2ed-d2a10ce9a76d" providerId="ADAL" clId="{2FD0EFF3-6E51-4EB0-BF46-E6419A2A5040}" dt="2022-02-22T15:43:28.493" v="2568" actId="1036"/>
          <ac:picMkLst>
            <pc:docMk/>
            <pc:sldMk cId="1790543873" sldId="286"/>
            <ac:picMk id="2050" creationId="{24DC5C14-0190-4042-BCD1-D29825940F8E}"/>
          </ac:picMkLst>
        </pc:picChg>
      </pc:sldChg>
      <pc:sldChg chg="addSp delSp modSp mod">
        <pc:chgData name="Zuilsen Mera Acosta" userId="ce5584cd-9579-489d-a2ed-d2a10ce9a76d" providerId="ADAL" clId="{2FD0EFF3-6E51-4EB0-BF46-E6419A2A5040}" dt="2022-02-22T15:50:43.716" v="2720" actId="1076"/>
        <pc:sldMkLst>
          <pc:docMk/>
          <pc:sldMk cId="2466777302" sldId="287"/>
        </pc:sldMkLst>
        <pc:spChg chg="mod">
          <ac:chgData name="Zuilsen Mera Acosta" userId="ce5584cd-9579-489d-a2ed-d2a10ce9a76d" providerId="ADAL" clId="{2FD0EFF3-6E51-4EB0-BF46-E6419A2A5040}" dt="2022-02-22T15:45:58.988" v="2604" actId="14100"/>
          <ac:spMkLst>
            <pc:docMk/>
            <pc:sldMk cId="2466777302" sldId="287"/>
            <ac:spMk id="15" creationId="{2BC15384-B917-4485-AD27-A8B0B97E60A2}"/>
          </ac:spMkLst>
        </pc:spChg>
        <pc:spChg chg="mod">
          <ac:chgData name="Zuilsen Mera Acosta" userId="ce5584cd-9579-489d-a2ed-d2a10ce9a76d" providerId="ADAL" clId="{2FD0EFF3-6E51-4EB0-BF46-E6419A2A5040}" dt="2022-02-22T15:50:28.527" v="2719" actId="1035"/>
          <ac:spMkLst>
            <pc:docMk/>
            <pc:sldMk cId="2466777302" sldId="287"/>
            <ac:spMk id="22" creationId="{214ED90F-D4BF-4A05-A8D1-1FA578FDC206}"/>
          </ac:spMkLst>
        </pc:spChg>
        <pc:picChg chg="add del mod">
          <ac:chgData name="Zuilsen Mera Acosta" userId="ce5584cd-9579-489d-a2ed-d2a10ce9a76d" providerId="ADAL" clId="{2FD0EFF3-6E51-4EB0-BF46-E6419A2A5040}" dt="2022-02-22T15:48:31.125" v="2644" actId="478"/>
          <ac:picMkLst>
            <pc:docMk/>
            <pc:sldMk cId="2466777302" sldId="287"/>
            <ac:picMk id="2" creationId="{30328C6D-4B78-4EB9-BD5C-3C6AEF2E0861}"/>
          </ac:picMkLst>
        </pc:picChg>
        <pc:picChg chg="mod">
          <ac:chgData name="Zuilsen Mera Acosta" userId="ce5584cd-9579-489d-a2ed-d2a10ce9a76d" providerId="ADAL" clId="{2FD0EFF3-6E51-4EB0-BF46-E6419A2A5040}" dt="2022-02-15T20:31:39.638" v="157" actId="1076"/>
          <ac:picMkLst>
            <pc:docMk/>
            <pc:sldMk cId="2466777302" sldId="287"/>
            <ac:picMk id="3" creationId="{F6988E37-6E0E-8042-A1D9-D263DD777480}"/>
          </ac:picMkLst>
        </pc:picChg>
        <pc:picChg chg="del mod">
          <ac:chgData name="Zuilsen Mera Acosta" userId="ce5584cd-9579-489d-a2ed-d2a10ce9a76d" providerId="ADAL" clId="{2FD0EFF3-6E51-4EB0-BF46-E6419A2A5040}" dt="2022-02-22T15:45:12.725" v="2572" actId="478"/>
          <ac:picMkLst>
            <pc:docMk/>
            <pc:sldMk cId="2466777302" sldId="287"/>
            <ac:picMk id="4098" creationId="{0A4856E8-3BB9-4E69-81B6-5AE4487BB480}"/>
          </ac:picMkLst>
        </pc:picChg>
        <pc:picChg chg="add mod">
          <ac:chgData name="Zuilsen Mera Acosta" userId="ce5584cd-9579-489d-a2ed-d2a10ce9a76d" providerId="ADAL" clId="{2FD0EFF3-6E51-4EB0-BF46-E6419A2A5040}" dt="2022-02-22T15:50:43.716" v="2720" actId="1076"/>
          <ac:picMkLst>
            <pc:docMk/>
            <pc:sldMk cId="2466777302" sldId="287"/>
            <ac:picMk id="4100" creationId="{F8B24700-9D94-4595-AAF4-8CBE6ABB1485}"/>
          </ac:picMkLst>
        </pc:picChg>
      </pc:sldChg>
      <pc:sldChg chg="modSp mod">
        <pc:chgData name="Zuilsen Mera Acosta" userId="ce5584cd-9579-489d-a2ed-d2a10ce9a76d" providerId="ADAL" clId="{2FD0EFF3-6E51-4EB0-BF46-E6419A2A5040}" dt="2022-02-16T19:54:18.898" v="2446" actId="20577"/>
        <pc:sldMkLst>
          <pc:docMk/>
          <pc:sldMk cId="1539264547" sldId="288"/>
        </pc:sldMkLst>
        <pc:spChg chg="mod">
          <ac:chgData name="Zuilsen Mera Acosta" userId="ce5584cd-9579-489d-a2ed-d2a10ce9a76d" providerId="ADAL" clId="{2FD0EFF3-6E51-4EB0-BF46-E6419A2A5040}" dt="2022-02-16T19:42:52.952" v="2150" actId="13926"/>
          <ac:spMkLst>
            <pc:docMk/>
            <pc:sldMk cId="1539264547" sldId="288"/>
            <ac:spMk id="2" creationId="{5BBE4221-8B95-4F81-9C32-39306653A420}"/>
          </ac:spMkLst>
        </pc:spChg>
        <pc:spChg chg="mod">
          <ac:chgData name="Zuilsen Mera Acosta" userId="ce5584cd-9579-489d-a2ed-d2a10ce9a76d" providerId="ADAL" clId="{2FD0EFF3-6E51-4EB0-BF46-E6419A2A5040}" dt="2022-02-16T19:54:18.898" v="2446" actId="20577"/>
          <ac:spMkLst>
            <pc:docMk/>
            <pc:sldMk cId="1539264547" sldId="288"/>
            <ac:spMk id="15" creationId="{2BC15384-B917-4485-AD27-A8B0B97E60A2}"/>
          </ac:spMkLst>
        </pc:spChg>
        <pc:picChg chg="mod">
          <ac:chgData name="Zuilsen Mera Acosta" userId="ce5584cd-9579-489d-a2ed-d2a10ce9a76d" providerId="ADAL" clId="{2FD0EFF3-6E51-4EB0-BF46-E6419A2A5040}" dt="2022-02-16T17:00:36.946" v="1668" actId="1076"/>
          <ac:picMkLst>
            <pc:docMk/>
            <pc:sldMk cId="1539264547" sldId="288"/>
            <ac:picMk id="5122" creationId="{B341E3DB-2034-477F-A280-7CCC378F34E2}"/>
          </ac:picMkLst>
        </pc:picChg>
      </pc:sldChg>
      <pc:sldChg chg="modSp mod">
        <pc:chgData name="Zuilsen Mera Acosta" userId="ce5584cd-9579-489d-a2ed-d2a10ce9a76d" providerId="ADAL" clId="{2FD0EFF3-6E51-4EB0-BF46-E6419A2A5040}" dt="2022-02-16T19:58:19.129" v="2488" actId="1035"/>
        <pc:sldMkLst>
          <pc:docMk/>
          <pc:sldMk cId="3246152093" sldId="297"/>
        </pc:sldMkLst>
        <pc:spChg chg="mod">
          <ac:chgData name="Zuilsen Mera Acosta" userId="ce5584cd-9579-489d-a2ed-d2a10ce9a76d" providerId="ADAL" clId="{2FD0EFF3-6E51-4EB0-BF46-E6419A2A5040}" dt="2022-02-16T19:58:19.129" v="2488" actId="1035"/>
          <ac:spMkLst>
            <pc:docMk/>
            <pc:sldMk cId="3246152093" sldId="297"/>
            <ac:spMk id="4" creationId="{B33A8F42-734D-3D48-902F-80713553A411}"/>
          </ac:spMkLst>
        </pc:spChg>
      </pc:sldChg>
      <pc:sldChg chg="addSp delSp modSp mod">
        <pc:chgData name="Zuilsen Mera Acosta" userId="ce5584cd-9579-489d-a2ed-d2a10ce9a76d" providerId="ADAL" clId="{2FD0EFF3-6E51-4EB0-BF46-E6419A2A5040}" dt="2022-02-22T15:40:21.668" v="2527" actId="1076"/>
        <pc:sldMkLst>
          <pc:docMk/>
          <pc:sldMk cId="2399050947" sldId="311"/>
        </pc:sldMkLst>
        <pc:spChg chg="mod">
          <ac:chgData name="Zuilsen Mera Acosta" userId="ce5584cd-9579-489d-a2ed-d2a10ce9a76d" providerId="ADAL" clId="{2FD0EFF3-6E51-4EB0-BF46-E6419A2A5040}" dt="2022-02-16T17:07:52.815" v="1802" actId="108"/>
          <ac:spMkLst>
            <pc:docMk/>
            <pc:sldMk cId="2399050947" sldId="311"/>
            <ac:spMk id="11" creationId="{7C08CBB1-19F5-4126-8DFD-D14A1159ECA1}"/>
          </ac:spMkLst>
        </pc:spChg>
        <pc:spChg chg="mod">
          <ac:chgData name="Zuilsen Mera Acosta" userId="ce5584cd-9579-489d-a2ed-d2a10ce9a76d" providerId="ADAL" clId="{2FD0EFF3-6E51-4EB0-BF46-E6419A2A5040}" dt="2022-02-16T17:08:23.736" v="1804" actId="1076"/>
          <ac:spMkLst>
            <pc:docMk/>
            <pc:sldMk cId="2399050947" sldId="311"/>
            <ac:spMk id="12" creationId="{18E418F2-79C8-49EC-AF66-187808AEBAB9}"/>
          </ac:spMkLst>
        </pc:spChg>
        <pc:spChg chg="mod">
          <ac:chgData name="Zuilsen Mera Acosta" userId="ce5584cd-9579-489d-a2ed-d2a10ce9a76d" providerId="ADAL" clId="{2FD0EFF3-6E51-4EB0-BF46-E6419A2A5040}" dt="2022-02-16T17:09:01.097" v="1823" actId="1036"/>
          <ac:spMkLst>
            <pc:docMk/>
            <pc:sldMk cId="2399050947" sldId="311"/>
            <ac:spMk id="13" creationId="{730191CD-EE8E-411C-B1B8-8F8B8C9F8F9D}"/>
          </ac:spMkLst>
        </pc:spChg>
        <pc:spChg chg="mod">
          <ac:chgData name="Zuilsen Mera Acosta" userId="ce5584cd-9579-489d-a2ed-d2a10ce9a76d" providerId="ADAL" clId="{2FD0EFF3-6E51-4EB0-BF46-E6419A2A5040}" dt="2022-02-16T17:09:01.097" v="1823" actId="1036"/>
          <ac:spMkLst>
            <pc:docMk/>
            <pc:sldMk cId="2399050947" sldId="311"/>
            <ac:spMk id="14" creationId="{D280FBF4-488D-4301-B353-FF66BFDF9DC9}"/>
          </ac:spMkLst>
        </pc:spChg>
        <pc:spChg chg="mod">
          <ac:chgData name="Zuilsen Mera Acosta" userId="ce5584cd-9579-489d-a2ed-d2a10ce9a76d" providerId="ADAL" clId="{2FD0EFF3-6E51-4EB0-BF46-E6419A2A5040}" dt="2022-02-16T17:09:01.097" v="1823" actId="1036"/>
          <ac:spMkLst>
            <pc:docMk/>
            <pc:sldMk cId="2399050947" sldId="311"/>
            <ac:spMk id="15" creationId="{50961FE8-159C-493C-9E7E-2006E5E982CB}"/>
          </ac:spMkLst>
        </pc:spChg>
        <pc:spChg chg="mod">
          <ac:chgData name="Zuilsen Mera Acosta" userId="ce5584cd-9579-489d-a2ed-d2a10ce9a76d" providerId="ADAL" clId="{2FD0EFF3-6E51-4EB0-BF46-E6419A2A5040}" dt="2022-02-16T17:08:23.736" v="1804" actId="1076"/>
          <ac:spMkLst>
            <pc:docMk/>
            <pc:sldMk cId="2399050947" sldId="311"/>
            <ac:spMk id="17" creationId="{17C2FAF8-F7AB-4903-9B3E-E22A31CD6C8A}"/>
          </ac:spMkLst>
        </pc:spChg>
        <pc:spChg chg="mod">
          <ac:chgData name="Zuilsen Mera Acosta" userId="ce5584cd-9579-489d-a2ed-d2a10ce9a76d" providerId="ADAL" clId="{2FD0EFF3-6E51-4EB0-BF46-E6419A2A5040}" dt="2022-02-16T17:09:01.097" v="1823" actId="1036"/>
          <ac:spMkLst>
            <pc:docMk/>
            <pc:sldMk cId="2399050947" sldId="311"/>
            <ac:spMk id="21" creationId="{7A6BD59C-A1A9-4EA1-90E7-341D92DBA79B}"/>
          </ac:spMkLst>
        </pc:spChg>
        <pc:spChg chg="mod">
          <ac:chgData name="Zuilsen Mera Acosta" userId="ce5584cd-9579-489d-a2ed-d2a10ce9a76d" providerId="ADAL" clId="{2FD0EFF3-6E51-4EB0-BF46-E6419A2A5040}" dt="2022-02-16T17:05:40.512" v="1791" actId="14100"/>
          <ac:spMkLst>
            <pc:docMk/>
            <pc:sldMk cId="2399050947" sldId="311"/>
            <ac:spMk id="30" creationId="{E2F714AC-C395-41EA-B9FB-DFBA0DCFC98B}"/>
          </ac:spMkLst>
        </pc:spChg>
        <pc:picChg chg="mod">
          <ac:chgData name="Zuilsen Mera Acosta" userId="ce5584cd-9579-489d-a2ed-d2a10ce9a76d" providerId="ADAL" clId="{2FD0EFF3-6E51-4EB0-BF46-E6419A2A5040}" dt="2022-02-16T17:08:45.031" v="1806" actId="14100"/>
          <ac:picMkLst>
            <pc:docMk/>
            <pc:sldMk cId="2399050947" sldId="311"/>
            <ac:picMk id="3" creationId="{A188C440-7E94-6945-9D2B-82E6D51D25CA}"/>
          </ac:picMkLst>
        </pc:picChg>
        <pc:picChg chg="del mod">
          <ac:chgData name="Zuilsen Mera Acosta" userId="ce5584cd-9579-489d-a2ed-d2a10ce9a76d" providerId="ADAL" clId="{2FD0EFF3-6E51-4EB0-BF46-E6419A2A5040}" dt="2022-02-22T15:36:49.808" v="2514" actId="478"/>
          <ac:picMkLst>
            <pc:docMk/>
            <pc:sldMk cId="2399050947" sldId="311"/>
            <ac:picMk id="4" creationId="{30EDC5C9-41CF-4F4C-A033-02D8CF32B93B}"/>
          </ac:picMkLst>
        </pc:picChg>
        <pc:picChg chg="del mod">
          <ac:chgData name="Zuilsen Mera Acosta" userId="ce5584cd-9579-489d-a2ed-d2a10ce9a76d" providerId="ADAL" clId="{2FD0EFF3-6E51-4EB0-BF46-E6419A2A5040}" dt="2022-02-22T15:40:18.203" v="2526" actId="478"/>
          <ac:picMkLst>
            <pc:docMk/>
            <pc:sldMk cId="2399050947" sldId="311"/>
            <ac:picMk id="18" creationId="{B203A1A1-26B4-4F02-9D1F-B3A0A3CAA1EA}"/>
          </ac:picMkLst>
        </pc:picChg>
        <pc:picChg chg="add mod">
          <ac:chgData name="Zuilsen Mera Acosta" userId="ce5584cd-9579-489d-a2ed-d2a10ce9a76d" providerId="ADAL" clId="{2FD0EFF3-6E51-4EB0-BF46-E6419A2A5040}" dt="2022-02-22T15:37:33.255" v="2520" actId="1076"/>
          <ac:picMkLst>
            <pc:docMk/>
            <pc:sldMk cId="2399050947" sldId="311"/>
            <ac:picMk id="2050" creationId="{A5CC612E-1537-410E-8CF9-A6ACDE06ADD9}"/>
          </ac:picMkLst>
        </pc:picChg>
        <pc:picChg chg="add mod">
          <ac:chgData name="Zuilsen Mera Acosta" userId="ce5584cd-9579-489d-a2ed-d2a10ce9a76d" providerId="ADAL" clId="{2FD0EFF3-6E51-4EB0-BF46-E6419A2A5040}" dt="2022-02-22T15:40:21.668" v="2527" actId="1076"/>
          <ac:picMkLst>
            <pc:docMk/>
            <pc:sldMk cId="2399050947" sldId="311"/>
            <ac:picMk id="2052" creationId="{7B6484D0-E131-4EC3-8909-25AB8F308781}"/>
          </ac:picMkLst>
        </pc:picChg>
      </pc:sldChg>
      <pc:sldChg chg="addSp delSp modSp mod">
        <pc:chgData name="Zuilsen Mera Acosta" userId="ce5584cd-9579-489d-a2ed-d2a10ce9a76d" providerId="ADAL" clId="{2FD0EFF3-6E51-4EB0-BF46-E6419A2A5040}" dt="2022-02-22T15:55:26.891" v="2749" actId="1076"/>
        <pc:sldMkLst>
          <pc:docMk/>
          <pc:sldMk cId="3442020102" sldId="312"/>
        </pc:sldMkLst>
        <pc:spChg chg="mod">
          <ac:chgData name="Zuilsen Mera Acosta" userId="ce5584cd-9579-489d-a2ed-d2a10ce9a76d" providerId="ADAL" clId="{2FD0EFF3-6E51-4EB0-BF46-E6419A2A5040}" dt="2022-02-16T19:55:01.611" v="2454" actId="20577"/>
          <ac:spMkLst>
            <pc:docMk/>
            <pc:sldMk cId="3442020102" sldId="312"/>
            <ac:spMk id="10" creationId="{BF087D62-A0A8-4EBC-B8ED-D5E6C191BDEA}"/>
          </ac:spMkLst>
        </pc:spChg>
        <pc:spChg chg="mod">
          <ac:chgData name="Zuilsen Mera Acosta" userId="ce5584cd-9579-489d-a2ed-d2a10ce9a76d" providerId="ADAL" clId="{2FD0EFF3-6E51-4EB0-BF46-E6419A2A5040}" dt="2022-02-22T15:55:20.908" v="2748" actId="120"/>
          <ac:spMkLst>
            <pc:docMk/>
            <pc:sldMk cId="3442020102" sldId="312"/>
            <ac:spMk id="15" creationId="{2DAA23D5-E5F7-442B-A360-6D0996B578A7}"/>
          </ac:spMkLst>
        </pc:spChg>
        <pc:picChg chg="mod">
          <ac:chgData name="Zuilsen Mera Acosta" userId="ce5584cd-9579-489d-a2ed-d2a10ce9a76d" providerId="ADAL" clId="{2FD0EFF3-6E51-4EB0-BF46-E6419A2A5040}" dt="2022-02-15T21:12:45.056" v="916" actId="1076"/>
          <ac:picMkLst>
            <pc:docMk/>
            <pc:sldMk cId="3442020102" sldId="312"/>
            <ac:picMk id="3" creationId="{F6988E37-6E0E-8042-A1D9-D263DD777480}"/>
          </ac:picMkLst>
        </pc:picChg>
        <pc:picChg chg="del mod">
          <ac:chgData name="Zuilsen Mera Acosta" userId="ce5584cd-9579-489d-a2ed-d2a10ce9a76d" providerId="ADAL" clId="{2FD0EFF3-6E51-4EB0-BF46-E6419A2A5040}" dt="2022-02-16T19:55:32.636" v="2460" actId="478"/>
          <ac:picMkLst>
            <pc:docMk/>
            <pc:sldMk cId="3442020102" sldId="312"/>
            <ac:picMk id="11" creationId="{AFAD0932-01F9-4BF2-9532-03310DAD5A96}"/>
          </ac:picMkLst>
        </pc:picChg>
        <pc:picChg chg="add mod">
          <ac:chgData name="Zuilsen Mera Acosta" userId="ce5584cd-9579-489d-a2ed-d2a10ce9a76d" providerId="ADAL" clId="{2FD0EFF3-6E51-4EB0-BF46-E6419A2A5040}" dt="2022-02-22T15:55:26.891" v="2749" actId="1076"/>
          <ac:picMkLst>
            <pc:docMk/>
            <pc:sldMk cId="3442020102" sldId="312"/>
            <ac:picMk id="5122" creationId="{E85FA0E2-D5F7-42E9-AA0D-EAE8CB5F9173}"/>
          </ac:picMkLst>
        </pc:picChg>
      </pc:sldChg>
    </pc:docChg>
  </pc:docChgLst>
  <pc:docChgLst>
    <pc:chgData name="Julia Graciela Martinez Arenas" userId="068cb5eb-79d9-4da3-8a5a-00c096221d9e" providerId="ADAL" clId="{CDFA9B76-A587-4AAE-9E85-57914C85F0EA}"/>
    <pc:docChg chg="undo custSel modSld">
      <pc:chgData name="Julia Graciela Martinez Arenas" userId="068cb5eb-79d9-4da3-8a5a-00c096221d9e" providerId="ADAL" clId="{CDFA9B76-A587-4AAE-9E85-57914C85F0EA}" dt="2022-02-18T17:02:07.524" v="10" actId="14826"/>
      <pc:docMkLst>
        <pc:docMk/>
      </pc:docMkLst>
      <pc:sldChg chg="addSp delSp modSp mod">
        <pc:chgData name="Julia Graciela Martinez Arenas" userId="068cb5eb-79d9-4da3-8a5a-00c096221d9e" providerId="ADAL" clId="{CDFA9B76-A587-4AAE-9E85-57914C85F0EA}" dt="2022-02-18T16:46:49.461" v="5" actId="21"/>
        <pc:sldMkLst>
          <pc:docMk/>
          <pc:sldMk cId="557152434" sldId="268"/>
        </pc:sldMkLst>
        <pc:spChg chg="add del mod">
          <ac:chgData name="Julia Graciela Martinez Arenas" userId="068cb5eb-79d9-4da3-8a5a-00c096221d9e" providerId="ADAL" clId="{CDFA9B76-A587-4AAE-9E85-57914C85F0EA}" dt="2022-02-18T16:46:49.461" v="5" actId="21"/>
          <ac:spMkLst>
            <pc:docMk/>
            <pc:sldMk cId="557152434" sldId="268"/>
            <ac:spMk id="11" creationId="{4C33894A-2FCB-4B0F-A09E-728816A7AEDF}"/>
          </ac:spMkLst>
        </pc:spChg>
        <pc:spChg chg="mod">
          <ac:chgData name="Julia Graciela Martinez Arenas" userId="068cb5eb-79d9-4da3-8a5a-00c096221d9e" providerId="ADAL" clId="{CDFA9B76-A587-4AAE-9E85-57914C85F0EA}" dt="2022-02-18T16:46:38.388" v="2" actId="207"/>
          <ac:spMkLst>
            <pc:docMk/>
            <pc:sldMk cId="557152434" sldId="268"/>
            <ac:spMk id="16" creationId="{6428935C-5F3A-4213-9932-AB4167A1BBDD}"/>
          </ac:spMkLst>
        </pc:spChg>
      </pc:sldChg>
      <pc:sldChg chg="addSp modSp mod">
        <pc:chgData name="Julia Graciela Martinez Arenas" userId="068cb5eb-79d9-4da3-8a5a-00c096221d9e" providerId="ADAL" clId="{CDFA9B76-A587-4AAE-9E85-57914C85F0EA}" dt="2022-02-18T17:02:07.524" v="10" actId="14826"/>
        <pc:sldMkLst>
          <pc:docMk/>
          <pc:sldMk cId="1276563367" sldId="274"/>
        </pc:sldMkLst>
        <pc:spChg chg="add mod">
          <ac:chgData name="Julia Graciela Martinez Arenas" userId="068cb5eb-79d9-4da3-8a5a-00c096221d9e" providerId="ADAL" clId="{CDFA9B76-A587-4AAE-9E85-57914C85F0EA}" dt="2022-02-18T16:47:00.473" v="7" actId="1076"/>
          <ac:spMkLst>
            <pc:docMk/>
            <pc:sldMk cId="1276563367" sldId="274"/>
            <ac:spMk id="26" creationId="{642E5A0C-EC09-4528-9DC0-6854D468803F}"/>
          </ac:spMkLst>
        </pc:spChg>
        <pc:picChg chg="mod">
          <ac:chgData name="Julia Graciela Martinez Arenas" userId="068cb5eb-79d9-4da3-8a5a-00c096221d9e" providerId="ADAL" clId="{CDFA9B76-A587-4AAE-9E85-57914C85F0EA}" dt="2022-02-18T17:01:49.666" v="9" actId="14826"/>
          <ac:picMkLst>
            <pc:docMk/>
            <pc:sldMk cId="1276563367" sldId="274"/>
            <ac:picMk id="6" creationId="{8499C825-2CB2-42E1-A4F1-A569B88ABC77}"/>
          </ac:picMkLst>
        </pc:picChg>
        <pc:picChg chg="mod">
          <ac:chgData name="Julia Graciela Martinez Arenas" userId="068cb5eb-79d9-4da3-8a5a-00c096221d9e" providerId="ADAL" clId="{CDFA9B76-A587-4AAE-9E85-57914C85F0EA}" dt="2022-02-18T17:02:07.524" v="10" actId="14826"/>
          <ac:picMkLst>
            <pc:docMk/>
            <pc:sldMk cId="1276563367" sldId="274"/>
            <ac:picMk id="11" creationId="{3EDC0600-DB8C-43F4-82A1-765C1BD7CEA9}"/>
          </ac:picMkLst>
        </pc:picChg>
        <pc:picChg chg="mod">
          <ac:chgData name="Julia Graciela Martinez Arenas" userId="068cb5eb-79d9-4da3-8a5a-00c096221d9e" providerId="ADAL" clId="{CDFA9B76-A587-4AAE-9E85-57914C85F0EA}" dt="2022-02-18T16:59:05.503" v="8" actId="14826"/>
          <ac:picMkLst>
            <pc:docMk/>
            <pc:sldMk cId="1276563367" sldId="274"/>
            <ac:picMk id="1030" creationId="{332E1FBB-2D6E-4DFA-8166-86BB711A7FA3}"/>
          </ac:picMkLst>
        </pc:picChg>
      </pc:sldChg>
      <pc:sldChg chg="delSp">
        <pc:chgData name="Julia Graciela Martinez Arenas" userId="068cb5eb-79d9-4da3-8a5a-00c096221d9e" providerId="ADAL" clId="{CDFA9B76-A587-4AAE-9E85-57914C85F0EA}" dt="2022-02-18T16:46:04.449" v="0" actId="478"/>
        <pc:sldMkLst>
          <pc:docMk/>
          <pc:sldMk cId="1539264547" sldId="288"/>
        </pc:sldMkLst>
        <pc:picChg chg="del">
          <ac:chgData name="Julia Graciela Martinez Arenas" userId="068cb5eb-79d9-4da3-8a5a-00c096221d9e" providerId="ADAL" clId="{CDFA9B76-A587-4AAE-9E85-57914C85F0EA}" dt="2022-02-18T16:46:04.449" v="0" actId="478"/>
          <ac:picMkLst>
            <pc:docMk/>
            <pc:sldMk cId="1539264547" sldId="288"/>
            <ac:picMk id="5122" creationId="{B341E3DB-2034-477F-A280-7CCC378F34E2}"/>
          </ac:picMkLst>
        </pc:picChg>
      </pc:sldChg>
    </pc:docChg>
  </pc:docChgLst>
  <pc:docChgLst>
    <pc:chgData name="Julia Graciela Martinez Arenas" userId="S::jmartineza@bancodeoccidente.com.co::068cb5eb-79d9-4da3-8a5a-00c096221d9e" providerId="AD" clId="Web-{4515217E-E9DB-8F59-C224-4A0ACD4E9D4B}"/>
    <pc:docChg chg="modSld">
      <pc:chgData name="Julia Graciela Martinez Arenas" userId="S::jmartineza@bancodeoccidente.com.co::068cb5eb-79d9-4da3-8a5a-00c096221d9e" providerId="AD" clId="Web-{4515217E-E9DB-8F59-C224-4A0ACD4E9D4B}" dt="2022-02-16T16:22:53.539" v="8" actId="1076"/>
      <pc:docMkLst>
        <pc:docMk/>
      </pc:docMkLst>
      <pc:sldChg chg="modSp">
        <pc:chgData name="Julia Graciela Martinez Arenas" userId="S::jmartineza@bancodeoccidente.com.co::068cb5eb-79d9-4da3-8a5a-00c096221d9e" providerId="AD" clId="Web-{4515217E-E9DB-8F59-C224-4A0ACD4E9D4B}" dt="2022-02-16T16:19:08.972" v="7" actId="20577"/>
        <pc:sldMkLst>
          <pc:docMk/>
          <pc:sldMk cId="3843883007" sldId="258"/>
        </pc:sldMkLst>
        <pc:spChg chg="mod">
          <ac:chgData name="Julia Graciela Martinez Arenas" userId="S::jmartineza@bancodeoccidente.com.co::068cb5eb-79d9-4da3-8a5a-00c096221d9e" providerId="AD" clId="Web-{4515217E-E9DB-8F59-C224-4A0ACD4E9D4B}" dt="2022-02-16T16:19:08.972" v="7" actId="20577"/>
          <ac:spMkLst>
            <pc:docMk/>
            <pc:sldMk cId="3843883007" sldId="258"/>
            <ac:spMk id="7" creationId="{32EA4E02-2394-481E-B315-137A1BC88723}"/>
          </ac:spMkLst>
        </pc:spChg>
      </pc:sldChg>
      <pc:sldChg chg="modSp">
        <pc:chgData name="Julia Graciela Martinez Arenas" userId="S::jmartineza@bancodeoccidente.com.co::068cb5eb-79d9-4da3-8a5a-00c096221d9e" providerId="AD" clId="Web-{4515217E-E9DB-8F59-C224-4A0ACD4E9D4B}" dt="2022-02-16T16:22:53.539" v="8" actId="1076"/>
        <pc:sldMkLst>
          <pc:docMk/>
          <pc:sldMk cId="3246152093" sldId="297"/>
        </pc:sldMkLst>
        <pc:spChg chg="mod">
          <ac:chgData name="Julia Graciela Martinez Arenas" userId="S::jmartineza@bancodeoccidente.com.co::068cb5eb-79d9-4da3-8a5a-00c096221d9e" providerId="AD" clId="Web-{4515217E-E9DB-8F59-C224-4A0ACD4E9D4B}" dt="2022-02-16T16:22:53.539" v="8" actId="1076"/>
          <ac:spMkLst>
            <pc:docMk/>
            <pc:sldMk cId="3246152093" sldId="297"/>
            <ac:spMk id="4" creationId="{B33A8F42-734D-3D48-902F-80713553A4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1ECF-DE16-4D99-91E8-CF08CD92C3E8}" type="datetimeFigureOut">
              <a:rPr lang="es-CO" smtClean="0"/>
              <a:t>10/03/22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B1729-EFCE-4ECF-870A-7D7C202D5BD6}" type="slidenum">
              <a:rPr lang="es-CO" smtClean="0"/>
              <a:t>‹Nº›</a:t>
            </a:fld>
            <a:endParaRPr lang="es-CO"/>
          </a:p>
        </p:txBody>
      </p:sp>
    </p:spTree>
    <p:extLst>
      <p:ext uri="{BB962C8B-B14F-4D97-AF65-F5344CB8AC3E}">
        <p14:creationId xmlns:p14="http://schemas.microsoft.com/office/powerpoint/2010/main" val="9881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93A0-B0AF-A749-BD22-BDEE724DE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DB1DA4-2BE6-184D-B6F9-D1725F3D5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3B692E-2727-5545-AD8A-80A9DF8B1CD3}"/>
              </a:ext>
            </a:extLst>
          </p:cNvPr>
          <p:cNvSpPr>
            <a:spLocks noGrp="1"/>
          </p:cNvSpPr>
          <p:nvPr>
            <p:ph type="dt" sz="half" idx="10"/>
          </p:nvPr>
        </p:nvSpPr>
        <p:spPr/>
        <p:txBody>
          <a:bodyPr/>
          <a:lstStyle/>
          <a:p>
            <a:fld id="{41217B05-0905-4477-B460-21D32E71ACDC}" type="datetime1">
              <a:rPr lang="en-US" smtClean="0"/>
              <a:t>3/10/22</a:t>
            </a:fld>
            <a:endParaRPr lang="en-US"/>
          </a:p>
        </p:txBody>
      </p:sp>
      <p:sp>
        <p:nvSpPr>
          <p:cNvPr id="5" name="Footer Placeholder 4">
            <a:extLst>
              <a:ext uri="{FF2B5EF4-FFF2-40B4-BE49-F238E27FC236}">
                <a16:creationId xmlns:a16="http://schemas.microsoft.com/office/drawing/2014/main" id="{468F2576-97CD-CD4A-8C5D-3264D941C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9505-988A-594C-B0AA-397D28C0DCC1}"/>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261605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06F0-0D15-A04F-B76C-9E999D97B4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2FF7DE-E32B-FD4D-9E43-F97C5853CA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4F34F-1422-D047-BFDC-AC30F841CF31}"/>
              </a:ext>
            </a:extLst>
          </p:cNvPr>
          <p:cNvSpPr>
            <a:spLocks noGrp="1"/>
          </p:cNvSpPr>
          <p:nvPr>
            <p:ph type="dt" sz="half" idx="10"/>
          </p:nvPr>
        </p:nvSpPr>
        <p:spPr/>
        <p:txBody>
          <a:bodyPr/>
          <a:lstStyle/>
          <a:p>
            <a:fld id="{09708199-D825-40A3-A941-506330877D13}" type="datetime1">
              <a:rPr lang="en-US" smtClean="0"/>
              <a:t>3/10/22</a:t>
            </a:fld>
            <a:endParaRPr lang="en-US"/>
          </a:p>
        </p:txBody>
      </p:sp>
      <p:sp>
        <p:nvSpPr>
          <p:cNvPr id="5" name="Footer Placeholder 4">
            <a:extLst>
              <a:ext uri="{FF2B5EF4-FFF2-40B4-BE49-F238E27FC236}">
                <a16:creationId xmlns:a16="http://schemas.microsoft.com/office/drawing/2014/main" id="{B7D57A7B-F9A8-CD4B-9F64-2C7BA653C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FB8C7-0127-9A45-933C-81E5162D10FE}"/>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202529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8FAE0B-4C93-CA46-B666-CFE7826F90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566E49-799E-1540-849A-33F7F1FD5B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CA4E3-0DA4-594B-B00C-753305982DF6}"/>
              </a:ext>
            </a:extLst>
          </p:cNvPr>
          <p:cNvSpPr>
            <a:spLocks noGrp="1"/>
          </p:cNvSpPr>
          <p:nvPr>
            <p:ph type="dt" sz="half" idx="10"/>
          </p:nvPr>
        </p:nvSpPr>
        <p:spPr/>
        <p:txBody>
          <a:bodyPr/>
          <a:lstStyle/>
          <a:p>
            <a:fld id="{D8F04F7D-B49A-420B-BD66-5BAEF46BB46E}" type="datetime1">
              <a:rPr lang="en-US" smtClean="0"/>
              <a:t>3/10/22</a:t>
            </a:fld>
            <a:endParaRPr lang="en-US"/>
          </a:p>
        </p:txBody>
      </p:sp>
      <p:sp>
        <p:nvSpPr>
          <p:cNvPr id="5" name="Footer Placeholder 4">
            <a:extLst>
              <a:ext uri="{FF2B5EF4-FFF2-40B4-BE49-F238E27FC236}">
                <a16:creationId xmlns:a16="http://schemas.microsoft.com/office/drawing/2014/main" id="{9A5E5B43-A6E1-6C48-9353-18C087316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E8FFB-5EF5-0D44-A59C-32F431284107}"/>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359567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D826-F366-744C-B8AA-AFB7389D2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8ACAC-6EA5-DB40-B369-1503B11D5D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5EAB2-18C8-9C4D-9087-3A399FE77F77}"/>
              </a:ext>
            </a:extLst>
          </p:cNvPr>
          <p:cNvSpPr>
            <a:spLocks noGrp="1"/>
          </p:cNvSpPr>
          <p:nvPr>
            <p:ph type="dt" sz="half" idx="10"/>
          </p:nvPr>
        </p:nvSpPr>
        <p:spPr/>
        <p:txBody>
          <a:bodyPr/>
          <a:lstStyle/>
          <a:p>
            <a:fld id="{BA617732-E8B1-42C5-ADDD-A491D16073CF}" type="datetime1">
              <a:rPr lang="en-US" smtClean="0"/>
              <a:t>3/10/22</a:t>
            </a:fld>
            <a:endParaRPr lang="en-US"/>
          </a:p>
        </p:txBody>
      </p:sp>
      <p:sp>
        <p:nvSpPr>
          <p:cNvPr id="5" name="Footer Placeholder 4">
            <a:extLst>
              <a:ext uri="{FF2B5EF4-FFF2-40B4-BE49-F238E27FC236}">
                <a16:creationId xmlns:a16="http://schemas.microsoft.com/office/drawing/2014/main" id="{4AEA5DD2-48B3-ED44-B7A0-44452D357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41B59-8C2E-5746-90E9-C477E29367D8}"/>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112750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A225-0753-F740-A347-480E1CFCAD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18588C-3206-004E-986D-80464E0F5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C4B415-00B0-9F42-B115-9D1209EAF808}"/>
              </a:ext>
            </a:extLst>
          </p:cNvPr>
          <p:cNvSpPr>
            <a:spLocks noGrp="1"/>
          </p:cNvSpPr>
          <p:nvPr>
            <p:ph type="dt" sz="half" idx="10"/>
          </p:nvPr>
        </p:nvSpPr>
        <p:spPr/>
        <p:txBody>
          <a:bodyPr/>
          <a:lstStyle/>
          <a:p>
            <a:fld id="{4685CEFE-CF9F-449F-91AE-30A9C18C67E0}" type="datetime1">
              <a:rPr lang="en-US" smtClean="0"/>
              <a:t>3/10/22</a:t>
            </a:fld>
            <a:endParaRPr lang="en-US"/>
          </a:p>
        </p:txBody>
      </p:sp>
      <p:sp>
        <p:nvSpPr>
          <p:cNvPr id="5" name="Footer Placeholder 4">
            <a:extLst>
              <a:ext uri="{FF2B5EF4-FFF2-40B4-BE49-F238E27FC236}">
                <a16:creationId xmlns:a16="http://schemas.microsoft.com/office/drawing/2014/main" id="{9E50C516-1396-8740-99D8-E7E892D20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117E-4082-9840-B6C4-7955FF63E363}"/>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151996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351A2-25A1-3247-AC04-EBBBA54D1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EEB90-0CA0-D74A-BDF8-355D899DCF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15558-4BFB-CF4E-AD7A-B87DBF3588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45313C-E862-0648-BF58-10728684D071}"/>
              </a:ext>
            </a:extLst>
          </p:cNvPr>
          <p:cNvSpPr>
            <a:spLocks noGrp="1"/>
          </p:cNvSpPr>
          <p:nvPr>
            <p:ph type="dt" sz="half" idx="10"/>
          </p:nvPr>
        </p:nvSpPr>
        <p:spPr/>
        <p:txBody>
          <a:bodyPr/>
          <a:lstStyle/>
          <a:p>
            <a:fld id="{91D23FE8-E671-4F40-B313-250C25AF8E4A}" type="datetime1">
              <a:rPr lang="en-US" smtClean="0"/>
              <a:t>3/10/22</a:t>
            </a:fld>
            <a:endParaRPr lang="en-US"/>
          </a:p>
        </p:txBody>
      </p:sp>
      <p:sp>
        <p:nvSpPr>
          <p:cNvPr id="6" name="Footer Placeholder 5">
            <a:extLst>
              <a:ext uri="{FF2B5EF4-FFF2-40B4-BE49-F238E27FC236}">
                <a16:creationId xmlns:a16="http://schemas.microsoft.com/office/drawing/2014/main" id="{4DB1022B-A150-7A4E-8B52-DBB4CEC49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3E87D-F83A-734B-9139-CA39CE7DA9FF}"/>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293115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A15B-C295-634B-A972-67E794E193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CAAC09-DBD8-2243-B153-10820A850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6D103F-BE04-FD44-957D-533585E237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6E14E-8EB3-7348-9250-63591D07F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94C3F7-A403-5942-AA64-7851A62770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77E5C0-AB79-8A4B-979C-956ADD8426EA}"/>
              </a:ext>
            </a:extLst>
          </p:cNvPr>
          <p:cNvSpPr>
            <a:spLocks noGrp="1"/>
          </p:cNvSpPr>
          <p:nvPr>
            <p:ph type="dt" sz="half" idx="10"/>
          </p:nvPr>
        </p:nvSpPr>
        <p:spPr/>
        <p:txBody>
          <a:bodyPr/>
          <a:lstStyle/>
          <a:p>
            <a:fld id="{ABAD7D97-3D32-4028-8820-0D07DF26C1CB}" type="datetime1">
              <a:rPr lang="en-US" smtClean="0"/>
              <a:t>3/10/22</a:t>
            </a:fld>
            <a:endParaRPr lang="en-US"/>
          </a:p>
        </p:txBody>
      </p:sp>
      <p:sp>
        <p:nvSpPr>
          <p:cNvPr id="8" name="Footer Placeholder 7">
            <a:extLst>
              <a:ext uri="{FF2B5EF4-FFF2-40B4-BE49-F238E27FC236}">
                <a16:creationId xmlns:a16="http://schemas.microsoft.com/office/drawing/2014/main" id="{B9BB7BF1-7492-9F42-88D8-7227B3002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777982-80CE-9046-B45F-A7D30D1C0587}"/>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332591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3BCD-AB43-4C44-8DA3-A9779A054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40F250-D26E-1D46-884A-9D79553B21FF}"/>
              </a:ext>
            </a:extLst>
          </p:cNvPr>
          <p:cNvSpPr>
            <a:spLocks noGrp="1"/>
          </p:cNvSpPr>
          <p:nvPr>
            <p:ph type="dt" sz="half" idx="10"/>
          </p:nvPr>
        </p:nvSpPr>
        <p:spPr/>
        <p:txBody>
          <a:bodyPr/>
          <a:lstStyle/>
          <a:p>
            <a:fld id="{761D621A-8993-4369-BC03-B7F265DEAD1E}" type="datetime1">
              <a:rPr lang="en-US" smtClean="0"/>
              <a:t>3/10/22</a:t>
            </a:fld>
            <a:endParaRPr lang="en-US"/>
          </a:p>
        </p:txBody>
      </p:sp>
      <p:sp>
        <p:nvSpPr>
          <p:cNvPr id="4" name="Footer Placeholder 3">
            <a:extLst>
              <a:ext uri="{FF2B5EF4-FFF2-40B4-BE49-F238E27FC236}">
                <a16:creationId xmlns:a16="http://schemas.microsoft.com/office/drawing/2014/main" id="{1D5E77AE-A2D7-A442-8B0A-B61483BFE9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79707F-2294-5E4E-B014-1DE3F1A8695F}"/>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426998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BBD74-62B3-5144-AEA0-397AE16315AA}"/>
              </a:ext>
            </a:extLst>
          </p:cNvPr>
          <p:cNvSpPr>
            <a:spLocks noGrp="1"/>
          </p:cNvSpPr>
          <p:nvPr>
            <p:ph type="dt" sz="half" idx="10"/>
          </p:nvPr>
        </p:nvSpPr>
        <p:spPr/>
        <p:txBody>
          <a:bodyPr/>
          <a:lstStyle/>
          <a:p>
            <a:fld id="{62FD3A36-FF36-4A4F-973B-0E291737A75A}" type="datetime1">
              <a:rPr lang="en-US" smtClean="0"/>
              <a:t>3/10/22</a:t>
            </a:fld>
            <a:endParaRPr lang="en-US"/>
          </a:p>
        </p:txBody>
      </p:sp>
      <p:sp>
        <p:nvSpPr>
          <p:cNvPr id="3" name="Footer Placeholder 2">
            <a:extLst>
              <a:ext uri="{FF2B5EF4-FFF2-40B4-BE49-F238E27FC236}">
                <a16:creationId xmlns:a16="http://schemas.microsoft.com/office/drawing/2014/main" id="{AC0AFAE3-C0E2-1C4C-9617-9B7246ADC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F41C80-8E1E-6E40-BA7A-2DA23195494C}"/>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73112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5F02-DD7E-294B-BB94-B64740A2C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9B262-165D-D94C-A528-65509BB23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3F02F4-F425-E34B-B746-361FA8EE2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E201C9-668B-D049-9C93-694C5C85B4B2}"/>
              </a:ext>
            </a:extLst>
          </p:cNvPr>
          <p:cNvSpPr>
            <a:spLocks noGrp="1"/>
          </p:cNvSpPr>
          <p:nvPr>
            <p:ph type="dt" sz="half" idx="10"/>
          </p:nvPr>
        </p:nvSpPr>
        <p:spPr/>
        <p:txBody>
          <a:bodyPr/>
          <a:lstStyle/>
          <a:p>
            <a:fld id="{571647C9-B62D-477D-89E9-375E1CF7FA3A}" type="datetime1">
              <a:rPr lang="en-US" smtClean="0"/>
              <a:t>3/10/22</a:t>
            </a:fld>
            <a:endParaRPr lang="en-US"/>
          </a:p>
        </p:txBody>
      </p:sp>
      <p:sp>
        <p:nvSpPr>
          <p:cNvPr id="6" name="Footer Placeholder 5">
            <a:extLst>
              <a:ext uri="{FF2B5EF4-FFF2-40B4-BE49-F238E27FC236}">
                <a16:creationId xmlns:a16="http://schemas.microsoft.com/office/drawing/2014/main" id="{595C56EC-252A-D546-AB15-350E82684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6F127-D178-F64C-9654-70A3F0826617}"/>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350992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5E69-8047-8E4D-B17E-C7A237823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5579C8-3DAF-0347-A579-EB65F8B39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DB32F-BB43-5448-BFA7-CDE557539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7F462C-C3CE-F548-AE8E-04D34773ADB7}"/>
              </a:ext>
            </a:extLst>
          </p:cNvPr>
          <p:cNvSpPr>
            <a:spLocks noGrp="1"/>
          </p:cNvSpPr>
          <p:nvPr>
            <p:ph type="dt" sz="half" idx="10"/>
          </p:nvPr>
        </p:nvSpPr>
        <p:spPr/>
        <p:txBody>
          <a:bodyPr/>
          <a:lstStyle/>
          <a:p>
            <a:fld id="{26A6608B-88B7-48C4-92D5-22DA13C796A3}" type="datetime1">
              <a:rPr lang="en-US" smtClean="0"/>
              <a:t>3/10/22</a:t>
            </a:fld>
            <a:endParaRPr lang="en-US"/>
          </a:p>
        </p:txBody>
      </p:sp>
      <p:sp>
        <p:nvSpPr>
          <p:cNvPr id="6" name="Footer Placeholder 5">
            <a:extLst>
              <a:ext uri="{FF2B5EF4-FFF2-40B4-BE49-F238E27FC236}">
                <a16:creationId xmlns:a16="http://schemas.microsoft.com/office/drawing/2014/main" id="{7F7F5908-1E20-014C-96DB-911DD8B4B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9A1E1-5E90-0943-9849-055A0BA11ED6}"/>
              </a:ext>
            </a:extLst>
          </p:cNvPr>
          <p:cNvSpPr>
            <a:spLocks noGrp="1"/>
          </p:cNvSpPr>
          <p:nvPr>
            <p:ph type="sldNum" sz="quarter" idx="12"/>
          </p:nvPr>
        </p:nvSpPr>
        <p:spPr/>
        <p:txBody>
          <a:bodyPr/>
          <a:lstStyle/>
          <a:p>
            <a:fld id="{21062D25-FA80-D24C-BDA9-3C8DB046A6F3}" type="slidenum">
              <a:rPr lang="en-US" smtClean="0"/>
              <a:t>‹Nº›</a:t>
            </a:fld>
            <a:endParaRPr lang="en-US"/>
          </a:p>
        </p:txBody>
      </p:sp>
    </p:spTree>
    <p:extLst>
      <p:ext uri="{BB962C8B-B14F-4D97-AF65-F5344CB8AC3E}">
        <p14:creationId xmlns:p14="http://schemas.microsoft.com/office/powerpoint/2010/main" val="209023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0BBFF-0CCD-814C-98CD-15145742B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C5018-C674-664B-8908-A8CDF19C3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B3FDA-0D17-F440-BD1D-8FC9BE414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58C17-569C-4085-80CE-F6B9A2050FF5}" type="datetime1">
              <a:rPr lang="en-US" smtClean="0"/>
              <a:t>3/10/22</a:t>
            </a:fld>
            <a:endParaRPr lang="en-US"/>
          </a:p>
        </p:txBody>
      </p:sp>
      <p:sp>
        <p:nvSpPr>
          <p:cNvPr id="5" name="Footer Placeholder 4">
            <a:extLst>
              <a:ext uri="{FF2B5EF4-FFF2-40B4-BE49-F238E27FC236}">
                <a16:creationId xmlns:a16="http://schemas.microsoft.com/office/drawing/2014/main" id="{A1B7671F-0DAD-7947-8149-8EEB4E965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41099E-23B9-8246-A170-C45761E2D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62D25-FA80-D24C-BDA9-3C8DB046A6F3}" type="slidenum">
              <a:rPr lang="en-US" smtClean="0"/>
              <a:t>‹Nº›</a:t>
            </a:fld>
            <a:endParaRPr lang="en-US"/>
          </a:p>
        </p:txBody>
      </p:sp>
    </p:spTree>
    <p:extLst>
      <p:ext uri="{BB962C8B-B14F-4D97-AF65-F5344CB8AC3E}">
        <p14:creationId xmlns:p14="http://schemas.microsoft.com/office/powerpoint/2010/main" val="56520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4E8C2-337E-FE40-8CD6-6AC59C13F54B}"/>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E905BE20-41DF-4CCB-8F83-3623EA2A3E0A}"/>
              </a:ext>
            </a:extLst>
          </p:cNvPr>
          <p:cNvSpPr/>
          <p:nvPr/>
        </p:nvSpPr>
        <p:spPr>
          <a:xfrm>
            <a:off x="6626087" y="371061"/>
            <a:ext cx="5565913" cy="5420139"/>
          </a:xfrm>
          <a:prstGeom prst="rect">
            <a:avLst/>
          </a:prstGeom>
          <a:solidFill>
            <a:srgbClr val="112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object 2">
            <a:extLst>
              <a:ext uri="{FF2B5EF4-FFF2-40B4-BE49-F238E27FC236}">
                <a16:creationId xmlns:a16="http://schemas.microsoft.com/office/drawing/2014/main" id="{B33A8F42-734D-3D48-902F-80713553A411}"/>
              </a:ext>
            </a:extLst>
          </p:cNvPr>
          <p:cNvSpPr txBox="1"/>
          <p:nvPr/>
        </p:nvSpPr>
        <p:spPr>
          <a:xfrm>
            <a:off x="901150" y="2457399"/>
            <a:ext cx="10721008" cy="940642"/>
          </a:xfrm>
          <a:prstGeom prst="rect">
            <a:avLst/>
          </a:prstGeom>
        </p:spPr>
        <p:txBody>
          <a:bodyPr vert="horz" wrap="square" lIns="0" tIns="17145" rIns="0" bIns="0" rtlCol="0">
            <a:spAutoFit/>
          </a:bodyPr>
          <a:lstStyle/>
          <a:p>
            <a:pPr marL="12700" algn="ctr">
              <a:spcBef>
                <a:spcPts val="135"/>
              </a:spcBef>
            </a:pPr>
            <a:r>
              <a:rPr lang="es-CO" sz="6000" b="1" spc="-150" dirty="0">
                <a:solidFill>
                  <a:schemeClr val="bg1"/>
                </a:solidFill>
                <a:latin typeface="Arial" panose="020B0604020202020204" pitchFamily="34" charset="0"/>
                <a:ea typeface="Gelion" pitchFamily="2" charset="77"/>
                <a:cs typeface="Arial" panose="020B0604020202020204" pitchFamily="34" charset="0"/>
              </a:rPr>
              <a:t>Asamblea de accionistas</a:t>
            </a:r>
            <a:endParaRPr lang="es-CO" sz="6000" b="1" dirty="0">
              <a:solidFill>
                <a:schemeClr val="bg1"/>
              </a:solidFill>
              <a:latin typeface="Arial" panose="020B0604020202020204" pitchFamily="34" charset="0"/>
              <a:ea typeface="Gelion" pitchFamily="2" charset="77"/>
              <a:cs typeface="Arial" panose="020B0604020202020204" pitchFamily="34" charset="0"/>
            </a:endParaRPr>
          </a:p>
        </p:txBody>
      </p:sp>
      <p:sp>
        <p:nvSpPr>
          <p:cNvPr id="6" name="object 12">
            <a:extLst>
              <a:ext uri="{FF2B5EF4-FFF2-40B4-BE49-F238E27FC236}">
                <a16:creationId xmlns:a16="http://schemas.microsoft.com/office/drawing/2014/main" id="{6C2F2D8A-47A8-4531-A23A-8CF8043D6716}"/>
              </a:ext>
            </a:extLst>
          </p:cNvPr>
          <p:cNvSpPr txBox="1"/>
          <p:nvPr/>
        </p:nvSpPr>
        <p:spPr>
          <a:xfrm>
            <a:off x="6566021" y="4055759"/>
            <a:ext cx="3969457" cy="219996"/>
          </a:xfrm>
          <a:prstGeom prst="rect">
            <a:avLst/>
          </a:prstGeom>
        </p:spPr>
        <p:txBody>
          <a:bodyPr vert="horz" wrap="square" lIns="0" tIns="36194" rIns="0" bIns="0" rtlCol="0">
            <a:spAutoFit/>
          </a:bodyPr>
          <a:lstStyle/>
          <a:p>
            <a:pPr marL="12700" marR="5080" algn="r">
              <a:lnSpc>
                <a:spcPts val="1270"/>
              </a:lnSpc>
              <a:spcBef>
                <a:spcPts val="284"/>
              </a:spcBef>
            </a:pPr>
            <a:r>
              <a:rPr lang="es-CO" sz="2000" b="1" i="1" spc="40" dirty="0">
                <a:solidFill>
                  <a:srgbClr val="158BCA"/>
                </a:solidFill>
                <a:latin typeface="Arial" panose="020B0604020202020204" pitchFamily="34" charset="0"/>
                <a:ea typeface="Gelion" pitchFamily="2" charset="77"/>
                <a:cs typeface="Arial" panose="020B0604020202020204" pitchFamily="34" charset="0"/>
              </a:rPr>
              <a:t>Guía Técnica </a:t>
            </a:r>
            <a:endParaRPr sz="2000" b="1" i="1" dirty="0">
              <a:solidFill>
                <a:srgbClr val="158BCA"/>
              </a:solidFill>
              <a:latin typeface="Arial" panose="020B0604020202020204" pitchFamily="34" charset="0"/>
              <a:ea typeface="Gelion" pitchFamily="2" charset="77"/>
              <a:cs typeface="Arial" panose="020B0604020202020204" pitchFamily="34" charset="0"/>
            </a:endParaRPr>
          </a:p>
        </p:txBody>
      </p:sp>
      <p:sp>
        <p:nvSpPr>
          <p:cNvPr id="8" name="object 2">
            <a:extLst>
              <a:ext uri="{FF2B5EF4-FFF2-40B4-BE49-F238E27FC236}">
                <a16:creationId xmlns:a16="http://schemas.microsoft.com/office/drawing/2014/main" id="{92B686C1-3183-43BD-BA18-97D7EA787661}"/>
              </a:ext>
            </a:extLst>
          </p:cNvPr>
          <p:cNvSpPr txBox="1"/>
          <p:nvPr/>
        </p:nvSpPr>
        <p:spPr>
          <a:xfrm>
            <a:off x="3953026" y="3383521"/>
            <a:ext cx="6582452" cy="448200"/>
          </a:xfrm>
          <a:prstGeom prst="rect">
            <a:avLst/>
          </a:prstGeom>
        </p:spPr>
        <p:txBody>
          <a:bodyPr vert="horz" wrap="square" lIns="0" tIns="17145" rIns="0" bIns="0" rtlCol="0">
            <a:spAutoFit/>
          </a:bodyPr>
          <a:lstStyle/>
          <a:p>
            <a:pPr marL="12700" algn="r">
              <a:lnSpc>
                <a:spcPct val="100000"/>
              </a:lnSpc>
              <a:spcBef>
                <a:spcPts val="135"/>
              </a:spcBef>
            </a:pPr>
            <a:r>
              <a:rPr lang="es-CO" sz="2800" b="1" spc="-150" dirty="0">
                <a:solidFill>
                  <a:schemeClr val="bg1"/>
                </a:solidFill>
                <a:latin typeface="Arial" panose="020B0604020202020204" pitchFamily="34" charset="0"/>
                <a:ea typeface="Gelion" pitchFamily="2" charset="77"/>
                <a:cs typeface="Arial" panose="020B0604020202020204" pitchFamily="34" charset="0"/>
              </a:rPr>
              <a:t>29 de marzo de 2022</a:t>
            </a:r>
          </a:p>
        </p:txBody>
      </p:sp>
    </p:spTree>
    <p:extLst>
      <p:ext uri="{BB962C8B-B14F-4D97-AF65-F5344CB8AC3E}">
        <p14:creationId xmlns:p14="http://schemas.microsoft.com/office/powerpoint/2010/main" val="384388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4E8C2-337E-FE40-8CD6-6AC59C13F54B}"/>
              </a:ext>
            </a:extLst>
          </p:cNvPr>
          <p:cNvPicPr>
            <a:picLocks noChangeAspect="1"/>
          </p:cNvPicPr>
          <p:nvPr/>
        </p:nvPicPr>
        <p:blipFill>
          <a:blip r:embed="rId2"/>
          <a:stretch>
            <a:fillRect/>
          </a:stretch>
        </p:blipFill>
        <p:spPr>
          <a:xfrm>
            <a:off x="0" y="0"/>
            <a:ext cx="12192000" cy="6858000"/>
          </a:xfrm>
          <a:prstGeom prst="rect">
            <a:avLst/>
          </a:prstGeom>
        </p:spPr>
      </p:pic>
      <p:sp>
        <p:nvSpPr>
          <p:cNvPr id="4" name="object 2">
            <a:extLst>
              <a:ext uri="{FF2B5EF4-FFF2-40B4-BE49-F238E27FC236}">
                <a16:creationId xmlns:a16="http://schemas.microsoft.com/office/drawing/2014/main" id="{B33A8F42-734D-3D48-902F-80713553A411}"/>
              </a:ext>
            </a:extLst>
          </p:cNvPr>
          <p:cNvSpPr txBox="1"/>
          <p:nvPr/>
        </p:nvSpPr>
        <p:spPr>
          <a:xfrm>
            <a:off x="2008634" y="2419875"/>
            <a:ext cx="6437870" cy="940642"/>
          </a:xfrm>
          <a:prstGeom prst="rect">
            <a:avLst/>
          </a:prstGeom>
        </p:spPr>
        <p:txBody>
          <a:bodyPr vert="horz" wrap="square" lIns="0" tIns="17145" rIns="0" bIns="0" rtlCol="0">
            <a:spAutoFit/>
          </a:bodyPr>
          <a:lstStyle/>
          <a:p>
            <a:pPr marL="12700">
              <a:lnSpc>
                <a:spcPct val="100000"/>
              </a:lnSpc>
              <a:spcBef>
                <a:spcPts val="135"/>
              </a:spcBef>
            </a:pPr>
            <a:r>
              <a:rPr lang="es-ES" sz="6000" b="1" spc="-150" dirty="0">
                <a:solidFill>
                  <a:schemeClr val="bg1"/>
                </a:solidFill>
                <a:latin typeface="Arial" panose="020B0604020202020204" pitchFamily="34" charset="0"/>
                <a:cs typeface="Arial" panose="020B0604020202020204" pitchFamily="34" charset="0"/>
              </a:rPr>
              <a:t>GRACIAS</a:t>
            </a:r>
            <a:endParaRPr sz="4400" dirty="0">
              <a:solidFill>
                <a:schemeClr val="bg1"/>
              </a:solidFill>
              <a:latin typeface="Arial" panose="020B0604020202020204" pitchFamily="34" charset="0"/>
              <a:ea typeface="Gelion" pitchFamily="2" charset="77"/>
              <a:cs typeface="Arial" panose="020B0604020202020204" pitchFamily="34" charset="0"/>
            </a:endParaRPr>
          </a:p>
        </p:txBody>
      </p:sp>
      <p:sp>
        <p:nvSpPr>
          <p:cNvPr id="2" name="Marcador de número de diapositiva 1">
            <a:extLst>
              <a:ext uri="{FF2B5EF4-FFF2-40B4-BE49-F238E27FC236}">
                <a16:creationId xmlns:a16="http://schemas.microsoft.com/office/drawing/2014/main" id="{182E4E52-E13F-4759-BD27-EEF2961E5460}"/>
              </a:ext>
            </a:extLst>
          </p:cNvPr>
          <p:cNvSpPr>
            <a:spLocks noGrp="1"/>
          </p:cNvSpPr>
          <p:nvPr>
            <p:ph type="sldNum" sz="quarter" idx="12"/>
          </p:nvPr>
        </p:nvSpPr>
        <p:spPr/>
        <p:txBody>
          <a:bodyPr/>
          <a:lstStyle/>
          <a:p>
            <a:fld id="{21062D25-FA80-D24C-BDA9-3C8DB046A6F3}" type="slidenum">
              <a:rPr lang="en-US" smtClean="0"/>
              <a:t>10</a:t>
            </a:fld>
            <a:endParaRPr lang="en-US"/>
          </a:p>
        </p:txBody>
      </p:sp>
    </p:spTree>
    <p:extLst>
      <p:ext uri="{BB962C8B-B14F-4D97-AF65-F5344CB8AC3E}">
        <p14:creationId xmlns:p14="http://schemas.microsoft.com/office/powerpoint/2010/main" val="324615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88E37-6E0E-8042-A1D9-D263DD777480}"/>
              </a:ext>
            </a:extLst>
          </p:cNvPr>
          <p:cNvPicPr>
            <a:picLocks noChangeAspect="1"/>
          </p:cNvPicPr>
          <p:nvPr/>
        </p:nvPicPr>
        <p:blipFill>
          <a:blip r:embed="rId2"/>
          <a:stretch>
            <a:fillRect/>
          </a:stretch>
        </p:blipFill>
        <p:spPr>
          <a:xfrm>
            <a:off x="0" y="0"/>
            <a:ext cx="12192000" cy="6858000"/>
          </a:xfrm>
          <a:prstGeom prst="rect">
            <a:avLst/>
          </a:prstGeom>
        </p:spPr>
      </p:pic>
      <p:sp>
        <p:nvSpPr>
          <p:cNvPr id="10" name="object 10">
            <a:extLst>
              <a:ext uri="{FF2B5EF4-FFF2-40B4-BE49-F238E27FC236}">
                <a16:creationId xmlns:a16="http://schemas.microsoft.com/office/drawing/2014/main" id="{BF087D62-A0A8-4EBC-B8ED-D5E6C191BDEA}"/>
              </a:ext>
            </a:extLst>
          </p:cNvPr>
          <p:cNvSpPr txBox="1"/>
          <p:nvPr/>
        </p:nvSpPr>
        <p:spPr>
          <a:xfrm>
            <a:off x="0" y="655292"/>
            <a:ext cx="12192000" cy="568104"/>
          </a:xfrm>
          <a:prstGeom prst="rect">
            <a:avLst/>
          </a:prstGeom>
        </p:spPr>
        <p:txBody>
          <a:bodyPr vert="horz" wrap="square" lIns="0" tIns="13970" rIns="0" bIns="0" rtlCol="0" anchor="ctr">
            <a:spAutoFit/>
          </a:bodyPr>
          <a:lstStyle/>
          <a:p>
            <a:pPr marL="12700" algn="ctr">
              <a:lnSpc>
                <a:spcPct val="100000"/>
              </a:lnSpc>
              <a:spcBef>
                <a:spcPts val="110"/>
              </a:spcBef>
            </a:pPr>
            <a:r>
              <a:rPr lang="es-ES" sz="5400" b="1" baseline="-4566" dirty="0">
                <a:solidFill>
                  <a:srgbClr val="008ACC"/>
                </a:solidFill>
                <a:latin typeface="Arial" panose="020B0604020202020204" pitchFamily="34" charset="0"/>
                <a:cs typeface="Arial" panose="020B0604020202020204" pitchFamily="34" charset="0"/>
              </a:rPr>
              <a:t>Asamblea General de Accionistas</a:t>
            </a:r>
          </a:p>
        </p:txBody>
      </p:sp>
      <p:sp>
        <p:nvSpPr>
          <p:cNvPr id="9" name="CuadroTexto 2">
            <a:extLst>
              <a:ext uri="{FF2B5EF4-FFF2-40B4-BE49-F238E27FC236}">
                <a16:creationId xmlns:a16="http://schemas.microsoft.com/office/drawing/2014/main" id="{1A214BEC-D175-42B3-9190-43A6B554473D}"/>
              </a:ext>
            </a:extLst>
          </p:cNvPr>
          <p:cNvSpPr txBox="1"/>
          <p:nvPr/>
        </p:nvSpPr>
        <p:spPr>
          <a:xfrm>
            <a:off x="4227679" y="2055332"/>
            <a:ext cx="6891130" cy="3539430"/>
          </a:xfrm>
          <a:prstGeom prst="rect">
            <a:avLst/>
          </a:prstGeom>
          <a:noFill/>
        </p:spPr>
        <p:txBody>
          <a:bodyPr wrap="square" rtlCol="0">
            <a:spAutoFit/>
          </a:bodyPr>
          <a:lstStyle/>
          <a:p>
            <a:endParaRPr lang="es-ES" b="1" dirty="0"/>
          </a:p>
          <a:p>
            <a:r>
              <a:rPr lang="pt-BR" b="1" dirty="0">
                <a:solidFill>
                  <a:schemeClr val="accent1">
                    <a:lumMod val="50000"/>
                  </a:schemeClr>
                </a:solidFill>
                <a:latin typeface="Arial" panose="020B0604020202020204" pitchFamily="34" charset="0"/>
                <a:cs typeface="Arial" panose="020B0604020202020204" pitchFamily="34" charset="0"/>
              </a:rPr>
              <a:t>FECHA: 29 de Marzo de 2022 (02:30 p.m.)</a:t>
            </a:r>
          </a:p>
          <a:p>
            <a:endParaRPr lang="es-ES" sz="1400" b="1" dirty="0">
              <a:solidFill>
                <a:srgbClr val="112C46"/>
              </a:solidFill>
              <a:latin typeface="Arial" panose="020B0604020202020204" pitchFamily="34" charset="0"/>
              <a:ea typeface="Gelion" pitchFamily="2" charset="77"/>
              <a:cs typeface="Arial" panose="020B0604020202020204" pitchFamily="34" charset="0"/>
            </a:endParaRPr>
          </a:p>
          <a:p>
            <a:r>
              <a:rPr lang="es-CO" sz="1400" dirty="0">
                <a:solidFill>
                  <a:srgbClr val="113E60"/>
                </a:solidFill>
                <a:latin typeface="Arial" panose="020B0604020202020204" pitchFamily="34" charset="0"/>
                <a:cs typeface="Arial" panose="020B0604020202020204" pitchFamily="34" charset="0"/>
              </a:rPr>
              <a:t>Carrera 3 No. 8-13, piso 4, Sala Múltiple 3 y 4, en la Ciudad de Cali.</a:t>
            </a:r>
          </a:p>
          <a:p>
            <a:r>
              <a:rPr lang="es-CO" dirty="0"/>
              <a:t> </a:t>
            </a:r>
          </a:p>
          <a:p>
            <a:endParaRPr lang="es-CO" dirty="0"/>
          </a:p>
          <a:p>
            <a:endParaRPr lang="es-CO" dirty="0"/>
          </a:p>
          <a:p>
            <a:r>
              <a:rPr lang="es-CO" sz="1600" b="1" dirty="0">
                <a:solidFill>
                  <a:schemeClr val="accent1">
                    <a:lumMod val="50000"/>
                  </a:schemeClr>
                </a:solidFill>
                <a:latin typeface="Arial" panose="020B0604020202020204" pitchFamily="34" charset="0"/>
                <a:cs typeface="Arial" panose="020B0604020202020204" pitchFamily="34" charset="0"/>
              </a:rPr>
              <a:t>LÍNEAS SOLICITUD DE CITA PARA EL EJERCICIO DEL  DERECHO DE INSPECCIÓN</a:t>
            </a:r>
            <a:endParaRPr lang="es-CO" sz="1600" dirty="0">
              <a:solidFill>
                <a:schemeClr val="accent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a:solidFill>
                  <a:srgbClr val="113E60"/>
                </a:solidFill>
                <a:latin typeface="Arial" panose="020B0604020202020204" pitchFamily="34" charset="0"/>
                <a:cs typeface="Arial" panose="020B0604020202020204" pitchFamily="34" charset="0"/>
              </a:rPr>
              <a:t>Cali</a:t>
            </a:r>
          </a:p>
          <a:p>
            <a:pPr lvl="0">
              <a:defRPr/>
            </a:pPr>
            <a:r>
              <a:rPr lang="es-ES" sz="1400" dirty="0">
                <a:solidFill>
                  <a:srgbClr val="113E60"/>
                </a:solidFill>
                <a:latin typeface="Arial" panose="020B0604020202020204" pitchFamily="34" charset="0"/>
                <a:cs typeface="Arial" panose="020B0604020202020204" pitchFamily="34" charset="0"/>
              </a:rPr>
              <a:t>(602) 4850707 </a:t>
            </a:r>
            <a:r>
              <a:rPr lang="es-ES" sz="1400" dirty="0" err="1">
                <a:solidFill>
                  <a:srgbClr val="113E60"/>
                </a:solidFill>
                <a:latin typeface="Arial" panose="020B0604020202020204" pitchFamily="34" charset="0"/>
                <a:cs typeface="Arial" panose="020B0604020202020204" pitchFamily="34" charset="0"/>
              </a:rPr>
              <a:t>exts</a:t>
            </a:r>
            <a:r>
              <a:rPr lang="es-CO" sz="1400" dirty="0">
                <a:solidFill>
                  <a:srgbClr val="113E60"/>
                </a:solidFill>
                <a:latin typeface="Arial" panose="020B0604020202020204" pitchFamily="34" charset="0"/>
                <a:cs typeface="Arial" panose="020B0604020202020204" pitchFamily="34" charset="0"/>
              </a:rPr>
              <a:t>. 21031, 20042, 21051 </a:t>
            </a:r>
            <a:endParaRPr lang="es-ES" sz="1400" dirty="0">
              <a:solidFill>
                <a:srgbClr val="113E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112C46"/>
              </a:solidFill>
              <a:effectLst/>
              <a:uLnTx/>
              <a:uFillTx/>
              <a:latin typeface="Arial" panose="020B0604020202020204" pitchFamily="34" charset="0"/>
              <a:ea typeface="Gelion" pitchFamily="2" charset="7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a:solidFill>
                  <a:srgbClr val="113E60"/>
                </a:solidFill>
                <a:latin typeface="Arial" panose="020B0604020202020204" pitchFamily="34" charset="0"/>
                <a:cs typeface="Arial" panose="020B0604020202020204" pitchFamily="34" charset="0"/>
              </a:rPr>
              <a:t>Correos electrónicos:</a:t>
            </a:r>
          </a:p>
          <a:p>
            <a:pPr lvl="0">
              <a:defRPr/>
            </a:pPr>
            <a:r>
              <a:rPr lang="es-CO" sz="1400" dirty="0" err="1">
                <a:solidFill>
                  <a:srgbClr val="113E60"/>
                </a:solidFill>
                <a:latin typeface="Arial" panose="020B0604020202020204" pitchFamily="34" charset="0"/>
                <a:cs typeface="Arial" panose="020B0604020202020204" pitchFamily="34" charset="0"/>
              </a:rPr>
              <a:t>fbarona@bancodeoccidente.com.co</a:t>
            </a:r>
            <a:r>
              <a:rPr lang="es-CO" sz="1400" dirty="0">
                <a:solidFill>
                  <a:srgbClr val="113E60"/>
                </a:solidFill>
                <a:latin typeface="Arial" panose="020B0604020202020204" pitchFamily="34" charset="0"/>
                <a:cs typeface="Arial" panose="020B0604020202020204" pitchFamily="34" charset="0"/>
              </a:rPr>
              <a:t>; </a:t>
            </a:r>
            <a:r>
              <a:rPr lang="es-CO" sz="1400" dirty="0" err="1">
                <a:solidFill>
                  <a:srgbClr val="113E60"/>
                </a:solidFill>
                <a:latin typeface="Arial" panose="020B0604020202020204" pitchFamily="34" charset="0"/>
                <a:cs typeface="Arial" panose="020B0604020202020204" pitchFamily="34" charset="0"/>
              </a:rPr>
              <a:t>GustavoA.Osorio@bancodeoccidente.com.co</a:t>
            </a:r>
            <a:endParaRPr lang="es-ES" sz="1400" dirty="0">
              <a:solidFill>
                <a:srgbClr val="0082CB"/>
              </a:solidFill>
              <a:latin typeface="Arial" panose="020B0604020202020204" pitchFamily="34" charset="0"/>
              <a:ea typeface="Gelion" pitchFamily="2" charset="77"/>
              <a:cs typeface="Arial" panose="020B0604020202020204" pitchFamily="34" charset="0"/>
            </a:endParaRPr>
          </a:p>
        </p:txBody>
      </p:sp>
      <p:pic>
        <p:nvPicPr>
          <p:cNvPr id="6148" name="Picture 4">
            <a:extLst>
              <a:ext uri="{FF2B5EF4-FFF2-40B4-BE49-F238E27FC236}">
                <a16:creationId xmlns:a16="http://schemas.microsoft.com/office/drawing/2014/main" id="{F7B0FE33-AC03-4979-B56E-A30DFAD663DA}"/>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4393" y="223635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C7E3F267-5B37-4787-95DD-5588E1465D95}"/>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4393" y="3770123"/>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8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88E37-6E0E-8042-A1D9-D263DD777480}"/>
              </a:ext>
            </a:extLst>
          </p:cNvPr>
          <p:cNvPicPr>
            <a:picLocks noChangeAspect="1"/>
          </p:cNvPicPr>
          <p:nvPr/>
        </p:nvPicPr>
        <p:blipFill>
          <a:blip r:embed="rId2"/>
          <a:stretch>
            <a:fillRect/>
          </a:stretch>
        </p:blipFill>
        <p:spPr>
          <a:xfrm>
            <a:off x="0" y="0"/>
            <a:ext cx="12192000" cy="6858000"/>
          </a:xfrm>
          <a:prstGeom prst="rect">
            <a:avLst/>
          </a:prstGeom>
        </p:spPr>
      </p:pic>
      <p:sp>
        <p:nvSpPr>
          <p:cNvPr id="15" name="object 10">
            <a:extLst>
              <a:ext uri="{FF2B5EF4-FFF2-40B4-BE49-F238E27FC236}">
                <a16:creationId xmlns:a16="http://schemas.microsoft.com/office/drawing/2014/main" id="{2BC15384-B917-4485-AD27-A8B0B97E60A2}"/>
              </a:ext>
            </a:extLst>
          </p:cNvPr>
          <p:cNvSpPr txBox="1"/>
          <p:nvPr/>
        </p:nvSpPr>
        <p:spPr>
          <a:xfrm>
            <a:off x="0" y="1243311"/>
            <a:ext cx="12192000" cy="568104"/>
          </a:xfrm>
          <a:prstGeom prst="rect">
            <a:avLst/>
          </a:prstGeom>
        </p:spPr>
        <p:txBody>
          <a:bodyPr vert="horz" wrap="square" lIns="0" tIns="13970" rIns="0" bIns="0" rtlCol="0" anchor="ctr">
            <a:spAutoFit/>
          </a:bodyPr>
          <a:lstStyle/>
          <a:p>
            <a:pPr marL="12700" algn="ctr">
              <a:lnSpc>
                <a:spcPct val="100000"/>
              </a:lnSpc>
              <a:spcBef>
                <a:spcPts val="110"/>
              </a:spcBef>
            </a:pPr>
            <a:r>
              <a:rPr lang="es-ES" sz="5400" b="1" baseline="-4566" dirty="0">
                <a:solidFill>
                  <a:srgbClr val="008ACC"/>
                </a:solidFill>
                <a:latin typeface="Arial" panose="020B0604020202020204" pitchFamily="34" charset="0"/>
                <a:cs typeface="Arial" panose="020B0604020202020204" pitchFamily="34" charset="0"/>
              </a:rPr>
              <a:t>Derecho de inspección</a:t>
            </a:r>
            <a:endParaRPr lang="es-CO" sz="5400" b="1" baseline="-4566" dirty="0">
              <a:solidFill>
                <a:srgbClr val="008ACC"/>
              </a:solidFill>
              <a:latin typeface="Arial" panose="020B0604020202020204" pitchFamily="34" charset="0"/>
              <a:cs typeface="Arial" panose="020B0604020202020204" pitchFamily="34" charset="0"/>
            </a:endParaRPr>
          </a:p>
        </p:txBody>
      </p:sp>
      <p:sp>
        <p:nvSpPr>
          <p:cNvPr id="22" name="CuadroTexto 2">
            <a:extLst>
              <a:ext uri="{FF2B5EF4-FFF2-40B4-BE49-F238E27FC236}">
                <a16:creationId xmlns:a16="http://schemas.microsoft.com/office/drawing/2014/main" id="{214ED90F-D4BF-4A05-A8D1-1FA578FDC206}"/>
              </a:ext>
            </a:extLst>
          </p:cNvPr>
          <p:cNvSpPr txBox="1"/>
          <p:nvPr/>
        </p:nvSpPr>
        <p:spPr>
          <a:xfrm>
            <a:off x="1272211" y="3858771"/>
            <a:ext cx="4461907" cy="523220"/>
          </a:xfrm>
          <a:prstGeom prst="rect">
            <a:avLst/>
          </a:prstGeom>
          <a:noFill/>
        </p:spPr>
        <p:txBody>
          <a:bodyPr wrap="square" rtlCol="0" anchor="ctr">
            <a:spAutoFit/>
          </a:bodyPr>
          <a:lstStyle/>
          <a:p>
            <a:pPr algn="just"/>
            <a:endParaRPr lang="es-CO" sz="1400" dirty="0">
              <a:solidFill>
                <a:srgbClr val="112C46"/>
              </a:solidFill>
              <a:latin typeface="Arial" panose="020B0604020202020204" pitchFamily="34" charset="0"/>
              <a:ea typeface="Gelion" pitchFamily="2" charset="77"/>
              <a:cs typeface="Arial" panose="020B0604020202020204" pitchFamily="34" charset="0"/>
            </a:endParaRPr>
          </a:p>
          <a:p>
            <a:pPr algn="just"/>
            <a:endParaRPr lang="es-ES" sz="1400" dirty="0">
              <a:solidFill>
                <a:srgbClr val="112C46"/>
              </a:solidFill>
              <a:latin typeface="Arial" panose="020B0604020202020204" pitchFamily="34" charset="0"/>
              <a:ea typeface="Gelion" pitchFamily="2" charset="77"/>
              <a:cs typeface="Arial" panose="020B0604020202020204" pitchFamily="34" charset="0"/>
            </a:endParaRPr>
          </a:p>
        </p:txBody>
      </p:sp>
      <p:sp>
        <p:nvSpPr>
          <p:cNvPr id="2" name="CuadroTexto 1">
            <a:extLst>
              <a:ext uri="{FF2B5EF4-FFF2-40B4-BE49-F238E27FC236}">
                <a16:creationId xmlns:a16="http://schemas.microsoft.com/office/drawing/2014/main" id="{5BBE4221-8B95-4F81-9C32-39306653A420}"/>
              </a:ext>
            </a:extLst>
          </p:cNvPr>
          <p:cNvSpPr txBox="1"/>
          <p:nvPr/>
        </p:nvSpPr>
        <p:spPr>
          <a:xfrm>
            <a:off x="2021552" y="2304499"/>
            <a:ext cx="8872664" cy="1815882"/>
          </a:xfrm>
          <a:prstGeom prst="rect">
            <a:avLst/>
          </a:prstGeom>
          <a:noFill/>
        </p:spPr>
        <p:txBody>
          <a:bodyPr wrap="square" rtlCol="0">
            <a:spAutoFit/>
          </a:bodyPr>
          <a:lstStyle/>
          <a:p>
            <a:pPr algn="just"/>
            <a:r>
              <a:rPr lang="es-CO" sz="1400" dirty="0">
                <a:solidFill>
                  <a:srgbClr val="113E60"/>
                </a:solidFill>
                <a:latin typeface="Arial" panose="020B0604020202020204" pitchFamily="34" charset="0"/>
                <a:cs typeface="Arial" panose="020B0604020202020204" pitchFamily="34" charset="0"/>
              </a:rPr>
              <a:t>El accionista que se encuentre interesado en ejercer el derecho de inspección, podrá acercarse al domicilio principal del Banco en la ciudad de Cali, cuya dirección es Carrera 4 #7-61 piso 15. En consideración a la emergencia sanitaria actual, para ejercer el derecho de inspección deberá contar con cita previa, la cual podrá coordinar comunicándose al teléfono: (602) 4850707 </a:t>
            </a:r>
            <a:r>
              <a:rPr lang="es-CO" sz="1400" dirty="0" err="1">
                <a:solidFill>
                  <a:srgbClr val="113E60"/>
                </a:solidFill>
                <a:latin typeface="Arial" panose="020B0604020202020204" pitchFamily="34" charset="0"/>
                <a:cs typeface="Arial" panose="020B0604020202020204" pitchFamily="34" charset="0"/>
              </a:rPr>
              <a:t>exts</a:t>
            </a:r>
            <a:r>
              <a:rPr lang="es-CO" sz="1400" dirty="0">
                <a:solidFill>
                  <a:srgbClr val="113E60"/>
                </a:solidFill>
                <a:latin typeface="Arial" panose="020B0604020202020204" pitchFamily="34" charset="0"/>
                <a:cs typeface="Arial" panose="020B0604020202020204" pitchFamily="34" charset="0"/>
              </a:rPr>
              <a:t>. 21031, 20042, 21051 o a los correos electrónicos: </a:t>
            </a:r>
            <a:r>
              <a:rPr lang="es-CO" sz="1400" dirty="0" err="1">
                <a:solidFill>
                  <a:srgbClr val="113E60"/>
                </a:solidFill>
                <a:latin typeface="Arial" panose="020B0604020202020204" pitchFamily="34" charset="0"/>
                <a:cs typeface="Arial" panose="020B0604020202020204" pitchFamily="34" charset="0"/>
              </a:rPr>
              <a:t>fbarona@bancodeoccidente.com.co</a:t>
            </a:r>
            <a:r>
              <a:rPr lang="es-CO" sz="1400" dirty="0">
                <a:solidFill>
                  <a:srgbClr val="113E60"/>
                </a:solidFill>
                <a:latin typeface="Arial" panose="020B0604020202020204" pitchFamily="34" charset="0"/>
                <a:cs typeface="Arial" panose="020B0604020202020204" pitchFamily="34" charset="0"/>
              </a:rPr>
              <a:t>; </a:t>
            </a:r>
            <a:r>
              <a:rPr lang="es-CO" sz="1400" dirty="0" err="1">
                <a:solidFill>
                  <a:srgbClr val="113E60"/>
                </a:solidFill>
                <a:latin typeface="Arial" panose="020B0604020202020204" pitchFamily="34" charset="0"/>
                <a:cs typeface="Arial" panose="020B0604020202020204" pitchFamily="34" charset="0"/>
              </a:rPr>
              <a:t>GustavoA.Osorio@bancodeoccidente.com.co</a:t>
            </a:r>
            <a:r>
              <a:rPr lang="es-CO" sz="1400" dirty="0">
                <a:solidFill>
                  <a:srgbClr val="113E60"/>
                </a:solidFill>
                <a:latin typeface="Arial" panose="020B0604020202020204" pitchFamily="34" charset="0"/>
                <a:cs typeface="Arial" panose="020B0604020202020204" pitchFamily="34" charset="0"/>
              </a:rPr>
              <a:t> </a:t>
            </a:r>
          </a:p>
          <a:p>
            <a:pPr algn="just"/>
            <a:endParaRPr lang="es-CO" sz="1400" dirty="0">
              <a:solidFill>
                <a:srgbClr val="113E60"/>
              </a:solidFill>
              <a:latin typeface="Arial" panose="020B0604020202020204" pitchFamily="34" charset="0"/>
              <a:cs typeface="Arial" panose="020B0604020202020204" pitchFamily="34" charset="0"/>
            </a:endParaRPr>
          </a:p>
          <a:p>
            <a:pPr algn="just"/>
            <a:r>
              <a:rPr lang="es-CO" sz="1400" dirty="0">
                <a:solidFill>
                  <a:srgbClr val="113E60"/>
                </a:solidFill>
                <a:latin typeface="Arial" panose="020B0604020202020204" pitchFamily="34" charset="0"/>
                <a:cs typeface="Arial" panose="020B0604020202020204" pitchFamily="34" charset="0"/>
              </a:rPr>
              <a:t>Tenga presente que deberá cumplir los protocolos de bioseguridad dispuestos por el Banco, para el ingreso a la Asamblea y para la consulta de información requerida en nuestras instalaciones. </a:t>
            </a:r>
          </a:p>
        </p:txBody>
      </p:sp>
    </p:spTree>
    <p:extLst>
      <p:ext uri="{BB962C8B-B14F-4D97-AF65-F5344CB8AC3E}">
        <p14:creationId xmlns:p14="http://schemas.microsoft.com/office/powerpoint/2010/main" val="153926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07F5C20-2B9C-4EB7-BB99-983CD7943B57}"/>
              </a:ext>
            </a:extLst>
          </p:cNvPr>
          <p:cNvPicPr>
            <a:picLocks noChangeAspect="1"/>
          </p:cNvPicPr>
          <p:nvPr/>
        </p:nvPicPr>
        <p:blipFill>
          <a:blip r:embed="rId2"/>
          <a:stretch>
            <a:fillRect/>
          </a:stretch>
        </p:blipFill>
        <p:spPr>
          <a:xfrm>
            <a:off x="0" y="14748"/>
            <a:ext cx="12192000" cy="6858000"/>
          </a:xfrm>
          <a:prstGeom prst="rect">
            <a:avLst/>
          </a:prstGeom>
        </p:spPr>
      </p:pic>
      <p:sp>
        <p:nvSpPr>
          <p:cNvPr id="5" name="object 10">
            <a:extLst>
              <a:ext uri="{FF2B5EF4-FFF2-40B4-BE49-F238E27FC236}">
                <a16:creationId xmlns:a16="http://schemas.microsoft.com/office/drawing/2014/main" id="{E666EF96-7F16-42B9-812D-D522C8F86720}"/>
              </a:ext>
            </a:extLst>
          </p:cNvPr>
          <p:cNvSpPr txBox="1"/>
          <p:nvPr/>
        </p:nvSpPr>
        <p:spPr>
          <a:xfrm>
            <a:off x="0" y="637429"/>
            <a:ext cx="12192000" cy="568104"/>
          </a:xfrm>
          <a:prstGeom prst="rect">
            <a:avLst/>
          </a:prstGeom>
        </p:spPr>
        <p:txBody>
          <a:bodyPr vert="horz" wrap="square" lIns="0" tIns="13970" rIns="0" bIns="0" rtlCol="0">
            <a:spAutoFit/>
          </a:bodyPr>
          <a:lstStyle/>
          <a:p>
            <a:pPr marL="12700" algn="ctr">
              <a:lnSpc>
                <a:spcPct val="100000"/>
              </a:lnSpc>
              <a:spcBef>
                <a:spcPts val="110"/>
              </a:spcBef>
            </a:pPr>
            <a:r>
              <a:rPr lang="es-ES" sz="5400" b="1" baseline="-4566" dirty="0">
                <a:solidFill>
                  <a:srgbClr val="008ACC"/>
                </a:solidFill>
                <a:latin typeface="Arial" panose="020B0604020202020204" pitchFamily="34" charset="0"/>
                <a:ea typeface="Gelion" pitchFamily="2" charset="77"/>
                <a:cs typeface="Arial" panose="020B0604020202020204" pitchFamily="34" charset="0"/>
              </a:rPr>
              <a:t>Recomendaciones al momento de acudir al Banco</a:t>
            </a:r>
          </a:p>
        </p:txBody>
      </p:sp>
      <p:sp>
        <p:nvSpPr>
          <p:cNvPr id="20" name="CuadroTexto 19">
            <a:extLst>
              <a:ext uri="{FF2B5EF4-FFF2-40B4-BE49-F238E27FC236}">
                <a16:creationId xmlns:a16="http://schemas.microsoft.com/office/drawing/2014/main" id="{906C64E0-C026-4237-A24A-EE7168B91B94}"/>
              </a:ext>
            </a:extLst>
          </p:cNvPr>
          <p:cNvSpPr txBox="1"/>
          <p:nvPr/>
        </p:nvSpPr>
        <p:spPr>
          <a:xfrm>
            <a:off x="2275075" y="2041966"/>
            <a:ext cx="3973470" cy="1169551"/>
          </a:xfrm>
          <a:prstGeom prst="rect">
            <a:avLst/>
          </a:prstGeom>
          <a:noFill/>
        </p:spPr>
        <p:txBody>
          <a:bodyPr wrap="square" rtlCol="0">
            <a:spAutoFit/>
          </a:bodyPr>
          <a:lstStyle/>
          <a:p>
            <a:r>
              <a:rPr lang="es-CO" sz="1400" dirty="0">
                <a:solidFill>
                  <a:srgbClr val="113E60"/>
                </a:solidFill>
                <a:latin typeface="Arial" panose="020B0604020202020204" pitchFamily="34" charset="0"/>
                <a:cs typeface="Arial" panose="020B0604020202020204" pitchFamily="34" charset="0"/>
              </a:rPr>
              <a:t>En el momento en que salga de casa y durante su permanencia en las instalaciones del Banco, recuerde que es obligatorio el uso del tapabocas. Se avala el uso del tapabocas quirúrgico, N95 –KN95 (sin válvula)</a:t>
            </a:r>
          </a:p>
        </p:txBody>
      </p:sp>
      <p:pic>
        <p:nvPicPr>
          <p:cNvPr id="6" name="Gráfico 5">
            <a:extLst>
              <a:ext uri="{FF2B5EF4-FFF2-40B4-BE49-F238E27FC236}">
                <a16:creationId xmlns:a16="http://schemas.microsoft.com/office/drawing/2014/main" id="{8499C825-2CB2-42E1-A4F1-A569B88ABC7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0"/>
                    </a14:imgEffect>
                  </a14:imgLayer>
                </a14:imgProps>
              </a:ext>
            </a:extLst>
          </a:blip>
          <a:srcRect/>
          <a:stretch/>
        </p:blipFill>
        <p:spPr>
          <a:xfrm>
            <a:off x="6692623" y="3328749"/>
            <a:ext cx="753580" cy="753579"/>
          </a:xfrm>
          <a:prstGeom prst="rect">
            <a:avLst/>
          </a:prstGeom>
        </p:spPr>
      </p:pic>
      <p:pic>
        <p:nvPicPr>
          <p:cNvPr id="1030" name="Picture 6">
            <a:extLst>
              <a:ext uri="{FF2B5EF4-FFF2-40B4-BE49-F238E27FC236}">
                <a16:creationId xmlns:a16="http://schemas.microsoft.com/office/drawing/2014/main" id="{332E1FBB-2D6E-4DFA-8166-86BB711A7FA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a:stretch/>
        </p:blipFill>
        <p:spPr bwMode="auto">
          <a:xfrm>
            <a:off x="1521496" y="1959034"/>
            <a:ext cx="753579" cy="753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FABA3D7E-7CFE-43C1-8D30-0A6137197607}"/>
              </a:ext>
            </a:extLst>
          </p:cNvPr>
          <p:cNvSpPr txBox="1"/>
          <p:nvPr/>
        </p:nvSpPr>
        <p:spPr>
          <a:xfrm>
            <a:off x="2275075" y="4381583"/>
            <a:ext cx="3129292" cy="523220"/>
          </a:xfrm>
          <a:prstGeom prst="rect">
            <a:avLst/>
          </a:prstGeom>
          <a:noFill/>
        </p:spPr>
        <p:txBody>
          <a:bodyPr wrap="square" rtlCol="0">
            <a:spAutoFit/>
          </a:bodyPr>
          <a:lstStyle/>
          <a:p>
            <a:r>
              <a:rPr lang="es-CO" sz="1400" dirty="0">
                <a:solidFill>
                  <a:srgbClr val="113E60"/>
                </a:solidFill>
                <a:latin typeface="Arial" panose="020B0604020202020204" pitchFamily="34" charset="0"/>
                <a:cs typeface="Arial" panose="020B0604020202020204" pitchFamily="34" charset="0"/>
              </a:rPr>
              <a:t>Garantice el distanciamiento social obligatorio.</a:t>
            </a:r>
          </a:p>
        </p:txBody>
      </p:sp>
      <p:sp>
        <p:nvSpPr>
          <p:cNvPr id="19" name="Rectángulo 18">
            <a:extLst>
              <a:ext uri="{FF2B5EF4-FFF2-40B4-BE49-F238E27FC236}">
                <a16:creationId xmlns:a16="http://schemas.microsoft.com/office/drawing/2014/main" id="{E4EC3354-FD30-4E1F-A5CE-C97A078352D5}"/>
              </a:ext>
            </a:extLst>
          </p:cNvPr>
          <p:cNvSpPr/>
          <p:nvPr/>
        </p:nvSpPr>
        <p:spPr>
          <a:xfrm>
            <a:off x="10945504" y="6264322"/>
            <a:ext cx="1132765" cy="47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Imagen 20">
            <a:extLst>
              <a:ext uri="{FF2B5EF4-FFF2-40B4-BE49-F238E27FC236}">
                <a16:creationId xmlns:a16="http://schemas.microsoft.com/office/drawing/2014/main" id="{924863E2-1FD8-479B-BACF-8A69A83C999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02583" y="6298777"/>
            <a:ext cx="1875686" cy="334147"/>
          </a:xfrm>
          <a:prstGeom prst="rect">
            <a:avLst/>
          </a:prstGeom>
        </p:spPr>
      </p:pic>
      <p:sp>
        <p:nvSpPr>
          <p:cNvPr id="22" name="CuadroTexto 21">
            <a:extLst>
              <a:ext uri="{FF2B5EF4-FFF2-40B4-BE49-F238E27FC236}">
                <a16:creationId xmlns:a16="http://schemas.microsoft.com/office/drawing/2014/main" id="{43CF7DD7-7D8D-4FCA-892D-B23C93043B25}"/>
              </a:ext>
            </a:extLst>
          </p:cNvPr>
          <p:cNvSpPr txBox="1"/>
          <p:nvPr/>
        </p:nvSpPr>
        <p:spPr>
          <a:xfrm>
            <a:off x="7494274" y="3346864"/>
            <a:ext cx="2901477" cy="523220"/>
          </a:xfrm>
          <a:prstGeom prst="rect">
            <a:avLst/>
          </a:prstGeom>
          <a:noFill/>
        </p:spPr>
        <p:txBody>
          <a:bodyPr wrap="square">
            <a:spAutoFit/>
          </a:bodyPr>
          <a:lstStyle/>
          <a:p>
            <a:r>
              <a:rPr lang="es-CO" sz="1400" dirty="0">
                <a:solidFill>
                  <a:srgbClr val="113E60"/>
                </a:solidFill>
                <a:latin typeface="Arial" panose="020B0604020202020204" pitchFamily="34" charset="0"/>
                <a:cs typeface="Arial" panose="020B0604020202020204" pitchFamily="34" charset="0"/>
              </a:rPr>
              <a:t>Lave sus manos frecuentemente con abundante agua y jabón.</a:t>
            </a:r>
          </a:p>
        </p:txBody>
      </p:sp>
      <p:sp>
        <p:nvSpPr>
          <p:cNvPr id="24" name="CuadroTexto 23">
            <a:extLst>
              <a:ext uri="{FF2B5EF4-FFF2-40B4-BE49-F238E27FC236}">
                <a16:creationId xmlns:a16="http://schemas.microsoft.com/office/drawing/2014/main" id="{4B2CBE80-B5D0-4982-B11B-7FEB5094DCD4}"/>
              </a:ext>
            </a:extLst>
          </p:cNvPr>
          <p:cNvSpPr txBox="1"/>
          <p:nvPr/>
        </p:nvSpPr>
        <p:spPr>
          <a:xfrm>
            <a:off x="7446203" y="2044502"/>
            <a:ext cx="3753647" cy="523220"/>
          </a:xfrm>
          <a:prstGeom prst="rect">
            <a:avLst/>
          </a:prstGeom>
          <a:noFill/>
        </p:spPr>
        <p:txBody>
          <a:bodyPr wrap="square">
            <a:spAutoFit/>
          </a:bodyPr>
          <a:lstStyle/>
          <a:p>
            <a:r>
              <a:rPr lang="es-MX" sz="1400" dirty="0">
                <a:solidFill>
                  <a:srgbClr val="113E60"/>
                </a:solidFill>
                <a:latin typeface="Arial" panose="020B0604020202020204" pitchFamily="34" charset="0"/>
                <a:cs typeface="Arial" panose="020B0604020202020204" pitchFamily="34" charset="0"/>
              </a:rPr>
              <a:t>Cumpla con las señales que encontrará en los diferentes espacios del Banco.</a:t>
            </a:r>
          </a:p>
        </p:txBody>
      </p:sp>
      <p:sp>
        <p:nvSpPr>
          <p:cNvPr id="25" name="CuadroTexto 24">
            <a:extLst>
              <a:ext uri="{FF2B5EF4-FFF2-40B4-BE49-F238E27FC236}">
                <a16:creationId xmlns:a16="http://schemas.microsoft.com/office/drawing/2014/main" id="{7AAB1DF8-5FEE-4CD3-9BB9-EFDFA42338F3}"/>
              </a:ext>
            </a:extLst>
          </p:cNvPr>
          <p:cNvSpPr txBox="1"/>
          <p:nvPr/>
        </p:nvSpPr>
        <p:spPr>
          <a:xfrm>
            <a:off x="2275075" y="3445894"/>
            <a:ext cx="3973470" cy="523220"/>
          </a:xfrm>
          <a:prstGeom prst="rect">
            <a:avLst/>
          </a:prstGeom>
          <a:noFill/>
        </p:spPr>
        <p:txBody>
          <a:bodyPr wrap="square">
            <a:spAutoFit/>
          </a:bodyPr>
          <a:lstStyle/>
          <a:p>
            <a:r>
              <a:rPr lang="es-CO" sz="1400" dirty="0">
                <a:solidFill>
                  <a:srgbClr val="113E60"/>
                </a:solidFill>
                <a:latin typeface="Arial" panose="020B0604020202020204" pitchFamily="34" charset="0"/>
                <a:cs typeface="Arial" panose="020B0604020202020204" pitchFamily="34" charset="0"/>
              </a:rPr>
              <a:t>Evite aglomeraciones en las entradas y salidas de las diferentes instalaciones del Banco.</a:t>
            </a:r>
          </a:p>
        </p:txBody>
      </p:sp>
      <p:pic>
        <p:nvPicPr>
          <p:cNvPr id="11" name="Gráfico 10">
            <a:extLst>
              <a:ext uri="{FF2B5EF4-FFF2-40B4-BE49-F238E27FC236}">
                <a16:creationId xmlns:a16="http://schemas.microsoft.com/office/drawing/2014/main" id="{3EDC0600-DB8C-43F4-82A1-765C1BD7CEA9}"/>
              </a:ext>
            </a:extLst>
          </p:cNvPr>
          <p:cNvPicPr>
            <a:picLocks noChangeAspect="1"/>
          </p:cNvPicPr>
          <p:nvPr/>
        </p:nvPicPr>
        <p:blipFill>
          <a:blip r:embed="rId8">
            <a:grayscl/>
          </a:blip>
          <a:srcRect/>
          <a:stretch/>
        </p:blipFill>
        <p:spPr>
          <a:xfrm>
            <a:off x="1521496" y="4388621"/>
            <a:ext cx="680590" cy="680590"/>
          </a:xfrm>
          <a:prstGeom prst="rect">
            <a:avLst/>
          </a:prstGeom>
        </p:spPr>
      </p:pic>
      <p:sp>
        <p:nvSpPr>
          <p:cNvPr id="23" name="CuadroTexto 22">
            <a:extLst>
              <a:ext uri="{FF2B5EF4-FFF2-40B4-BE49-F238E27FC236}">
                <a16:creationId xmlns:a16="http://schemas.microsoft.com/office/drawing/2014/main" id="{00A34327-597D-40D8-9577-19E2CDD755E3}"/>
              </a:ext>
            </a:extLst>
          </p:cNvPr>
          <p:cNvSpPr txBox="1"/>
          <p:nvPr/>
        </p:nvSpPr>
        <p:spPr>
          <a:xfrm>
            <a:off x="7833071" y="3969114"/>
            <a:ext cx="3581190" cy="600164"/>
          </a:xfrm>
          <a:prstGeom prst="rect">
            <a:avLst/>
          </a:prstGeom>
          <a:noFill/>
        </p:spPr>
        <p:txBody>
          <a:bodyPr wrap="square">
            <a:spAutoFit/>
          </a:bodyPr>
          <a:lstStyle/>
          <a:p>
            <a:pPr algn="r"/>
            <a:r>
              <a:rPr lang="es-CO" sz="1100" dirty="0">
                <a:solidFill>
                  <a:srgbClr val="113E60"/>
                </a:solidFill>
                <a:latin typeface="Arial" panose="020B0604020202020204" pitchFamily="34" charset="0"/>
                <a:cs typeface="Arial" panose="020B0604020202020204" pitchFamily="34" charset="0"/>
              </a:rPr>
              <a:t>Cuando no tenga oportunidad de lavarlas, haga uso del alcohol </a:t>
            </a:r>
            <a:r>
              <a:rPr lang="es-CO" sz="1100" dirty="0" err="1">
                <a:solidFill>
                  <a:srgbClr val="113E60"/>
                </a:solidFill>
                <a:latin typeface="Arial" panose="020B0604020202020204" pitchFamily="34" charset="0"/>
                <a:cs typeface="Arial" panose="020B0604020202020204" pitchFamily="34" charset="0"/>
              </a:rPr>
              <a:t>glicerinado</a:t>
            </a:r>
            <a:r>
              <a:rPr lang="es-CO" sz="1100" dirty="0">
                <a:solidFill>
                  <a:srgbClr val="113E60"/>
                </a:solidFill>
                <a:latin typeface="Arial" panose="020B0604020202020204" pitchFamily="34" charset="0"/>
                <a:cs typeface="Arial" panose="020B0604020202020204" pitchFamily="34" charset="0"/>
              </a:rPr>
              <a:t> dispuesto en zonas comunes como el Hall de ascensores de los diferentes edificios.</a:t>
            </a:r>
          </a:p>
        </p:txBody>
      </p:sp>
      <p:pic>
        <p:nvPicPr>
          <p:cNvPr id="1026" name="Picture 2">
            <a:extLst>
              <a:ext uri="{FF2B5EF4-FFF2-40B4-BE49-F238E27FC236}">
                <a16:creationId xmlns:a16="http://schemas.microsoft.com/office/drawing/2014/main" id="{6EA532BC-27BD-4D36-93F1-1C22692C1636}"/>
              </a:ext>
            </a:extLst>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623" y="1743317"/>
            <a:ext cx="752400" cy="752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7925E05-3264-43D8-8644-6AEA926B250F}"/>
              </a:ext>
            </a:extLst>
          </p:cNvPr>
          <p:cNvPicPr>
            <a:picLocks noChangeAspect="1" noChangeArrowheads="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9573" y="3238181"/>
            <a:ext cx="752400" cy="7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6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8C440-7E94-6945-9D2B-82E6D51D25CA}"/>
              </a:ext>
            </a:extLst>
          </p:cNvPr>
          <p:cNvPicPr>
            <a:picLocks noChangeAspect="1"/>
          </p:cNvPicPr>
          <p:nvPr/>
        </p:nvPicPr>
        <p:blipFill>
          <a:blip r:embed="rId2"/>
          <a:stretch>
            <a:fillRect/>
          </a:stretch>
        </p:blipFill>
        <p:spPr>
          <a:xfrm>
            <a:off x="0" y="17857"/>
            <a:ext cx="12192000" cy="6858000"/>
          </a:xfrm>
          <a:prstGeom prst="rect">
            <a:avLst/>
          </a:prstGeom>
        </p:spPr>
      </p:pic>
      <p:pic>
        <p:nvPicPr>
          <p:cNvPr id="22" name="Picture 2">
            <a:extLst>
              <a:ext uri="{FF2B5EF4-FFF2-40B4-BE49-F238E27FC236}">
                <a16:creationId xmlns:a16="http://schemas.microsoft.com/office/drawing/2014/main" id="{B4DBF3CF-9E2F-4A7C-86BA-31ED13BD7926}"/>
              </a:ext>
            </a:extLst>
          </p:cNvPr>
          <p:cNvPicPr>
            <a:picLocks noChangeAspect="1"/>
          </p:cNvPicPr>
          <p:nvPr/>
        </p:nvPicPr>
        <p:blipFill rotWithShape="1">
          <a:blip r:embed="rId2"/>
          <a:srcRect l="12758" t="6367" r="42349" b="16199"/>
          <a:stretch/>
        </p:blipFill>
        <p:spPr>
          <a:xfrm>
            <a:off x="5812773" y="391807"/>
            <a:ext cx="6379227" cy="6281490"/>
          </a:xfrm>
          <a:prstGeom prst="rect">
            <a:avLst/>
          </a:prstGeom>
        </p:spPr>
      </p:pic>
      <p:sp>
        <p:nvSpPr>
          <p:cNvPr id="13" name="Rectángulo 12">
            <a:extLst>
              <a:ext uri="{FF2B5EF4-FFF2-40B4-BE49-F238E27FC236}">
                <a16:creationId xmlns:a16="http://schemas.microsoft.com/office/drawing/2014/main" id="{730191CD-EE8E-411C-B1B8-8F8B8C9F8F9D}"/>
              </a:ext>
            </a:extLst>
          </p:cNvPr>
          <p:cNvSpPr/>
          <p:nvPr/>
        </p:nvSpPr>
        <p:spPr>
          <a:xfrm>
            <a:off x="1799039" y="1893423"/>
            <a:ext cx="8251250" cy="359073"/>
          </a:xfrm>
          <a:prstGeom prst="rect">
            <a:avLst/>
          </a:prstGeom>
        </p:spPr>
        <p:txBody>
          <a:bodyPr wrap="square">
            <a:spAutoFit/>
          </a:bodyPr>
          <a:lstStyle/>
          <a:p>
            <a:r>
              <a:rPr lang="es-CO" sz="2600" b="1" baseline="-4566" dirty="0">
                <a:solidFill>
                  <a:srgbClr val="008ACC"/>
                </a:solidFill>
                <a:latin typeface="Arial" panose="020B0604020202020204" pitchFamily="34" charset="0"/>
                <a:cs typeface="Arial" panose="020B0604020202020204" pitchFamily="34" charset="0"/>
              </a:rPr>
              <a:t>¿Cuándo no asistir al Banco?*</a:t>
            </a:r>
          </a:p>
        </p:txBody>
      </p:sp>
      <p:sp>
        <p:nvSpPr>
          <p:cNvPr id="14" name="Triángulo isósceles 13">
            <a:extLst>
              <a:ext uri="{FF2B5EF4-FFF2-40B4-BE49-F238E27FC236}">
                <a16:creationId xmlns:a16="http://schemas.microsoft.com/office/drawing/2014/main" id="{D280FBF4-488D-4301-B353-FF66BFDF9DC9}"/>
              </a:ext>
            </a:extLst>
          </p:cNvPr>
          <p:cNvSpPr/>
          <p:nvPr/>
        </p:nvSpPr>
        <p:spPr>
          <a:xfrm rot="5400000">
            <a:off x="1629548" y="2024150"/>
            <a:ext cx="152000" cy="104997"/>
          </a:xfrm>
          <a:prstGeom prst="triangle">
            <a:avLst/>
          </a:prstGeom>
          <a:solidFill>
            <a:srgbClr val="008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15" name="Rectángulo 14">
            <a:extLst>
              <a:ext uri="{FF2B5EF4-FFF2-40B4-BE49-F238E27FC236}">
                <a16:creationId xmlns:a16="http://schemas.microsoft.com/office/drawing/2014/main" id="{50961FE8-159C-493C-9E7E-2006E5E982CB}"/>
              </a:ext>
            </a:extLst>
          </p:cNvPr>
          <p:cNvSpPr/>
          <p:nvPr/>
        </p:nvSpPr>
        <p:spPr>
          <a:xfrm>
            <a:off x="1807915" y="2318233"/>
            <a:ext cx="9594895" cy="307777"/>
          </a:xfrm>
          <a:prstGeom prst="rect">
            <a:avLst/>
          </a:prstGeom>
        </p:spPr>
        <p:txBody>
          <a:bodyPr wrap="square">
            <a:spAutoFit/>
          </a:bodyPr>
          <a:lstStyle/>
          <a:p>
            <a:pPr algn="just"/>
            <a:r>
              <a:rPr lang="es-CO" sz="1400" dirty="0">
                <a:solidFill>
                  <a:srgbClr val="113E60"/>
                </a:solidFill>
                <a:latin typeface="Arial" panose="020B0604020202020204" pitchFamily="34" charset="0"/>
                <a:cs typeface="Arial" panose="020B0604020202020204" pitchFamily="34" charset="0"/>
              </a:rPr>
              <a:t>Cuando presente alguna de las siguientes condiciones:</a:t>
            </a:r>
          </a:p>
        </p:txBody>
      </p:sp>
      <p:sp>
        <p:nvSpPr>
          <p:cNvPr id="26" name="CuadroTexto 25">
            <a:hlinkClick r:id="" action="ppaction://noaction"/>
            <a:extLst>
              <a:ext uri="{FF2B5EF4-FFF2-40B4-BE49-F238E27FC236}">
                <a16:creationId xmlns:a16="http://schemas.microsoft.com/office/drawing/2014/main" id="{8FD78691-98ED-4DC0-AC3C-7C67BEFA2D05}"/>
              </a:ext>
            </a:extLst>
          </p:cNvPr>
          <p:cNvSpPr txBox="1"/>
          <p:nvPr/>
        </p:nvSpPr>
        <p:spPr>
          <a:xfrm>
            <a:off x="10050536" y="6088816"/>
            <a:ext cx="677695" cy="215444"/>
          </a:xfrm>
          <a:prstGeom prst="rect">
            <a:avLst/>
          </a:prstGeom>
          <a:noFill/>
        </p:spPr>
        <p:txBody>
          <a:bodyPr wrap="square" rtlCol="0">
            <a:spAutoFit/>
          </a:bodyPr>
          <a:lstStyle/>
          <a:p>
            <a:pPr algn="ctr"/>
            <a:r>
              <a:rPr lang="es-ES" sz="800" b="1" u="sng" dirty="0">
                <a:solidFill>
                  <a:schemeClr val="bg1"/>
                </a:solidFill>
                <a:latin typeface="Arial" panose="020B0604020202020204" pitchFamily="34" charset="0"/>
                <a:cs typeface="Arial" panose="020B0604020202020204" pitchFamily="34" charset="0"/>
              </a:rPr>
              <a:t>Anterior </a:t>
            </a:r>
            <a:endParaRPr lang="es-CO" sz="800" b="1" u="sng" dirty="0">
              <a:solidFill>
                <a:schemeClr val="bg1"/>
              </a:solidFill>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A6BD59C-A1A9-4EA1-90E7-341D92DBA79B}"/>
              </a:ext>
            </a:extLst>
          </p:cNvPr>
          <p:cNvSpPr/>
          <p:nvPr/>
        </p:nvSpPr>
        <p:spPr>
          <a:xfrm>
            <a:off x="2802526" y="2704910"/>
            <a:ext cx="7925705" cy="1138773"/>
          </a:xfrm>
          <a:prstGeom prst="rect">
            <a:avLst/>
          </a:prstGeom>
        </p:spPr>
        <p:txBody>
          <a:bodyPr wrap="square">
            <a:spAutoFit/>
          </a:bodyPr>
          <a:lstStyle/>
          <a:p>
            <a:pPr marL="628650" lvl="1" indent="-171450" algn="just">
              <a:buFont typeface="Arial" panose="020B0604020202020204" pitchFamily="34" charset="0"/>
              <a:buChar char="•"/>
            </a:pPr>
            <a:r>
              <a:rPr lang="es-CO" sz="1400" dirty="0">
                <a:solidFill>
                  <a:srgbClr val="113E60"/>
                </a:solidFill>
                <a:latin typeface="Arial" panose="020B0604020202020204" pitchFamily="34" charset="0"/>
                <a:cs typeface="Arial" panose="020B0604020202020204" pitchFamily="34" charset="0"/>
              </a:rPr>
              <a:t>Si es una persona considerada en situación de alto riesgo de infección ante COVID-19.</a:t>
            </a:r>
          </a:p>
          <a:p>
            <a:pPr marL="628650" lvl="1" indent="-171450" algn="just">
              <a:buFont typeface="Arial" panose="020B0604020202020204" pitchFamily="34" charset="0"/>
              <a:buChar char="•"/>
            </a:pPr>
            <a:r>
              <a:rPr lang="es-CO" sz="1400" dirty="0">
                <a:solidFill>
                  <a:srgbClr val="113E60"/>
                </a:solidFill>
                <a:latin typeface="Arial" panose="020B0604020202020204" pitchFamily="34" charset="0"/>
                <a:cs typeface="Arial" panose="020B0604020202020204" pitchFamily="34" charset="0"/>
              </a:rPr>
              <a:t>Si presenta síntomas respiratorios.</a:t>
            </a:r>
          </a:p>
          <a:p>
            <a:pPr marL="628650" lvl="1" indent="-171450" algn="just">
              <a:buFont typeface="Arial" panose="020B0604020202020204" pitchFamily="34" charset="0"/>
              <a:buChar char="•"/>
            </a:pPr>
            <a:r>
              <a:rPr lang="es-CO" sz="1400" dirty="0">
                <a:solidFill>
                  <a:srgbClr val="113E60"/>
                </a:solidFill>
                <a:latin typeface="Arial" panose="020B0604020202020204" pitchFamily="34" charset="0"/>
                <a:cs typeface="Arial" panose="020B0604020202020204" pitchFamily="34" charset="0"/>
              </a:rPr>
              <a:t>Si presenta una temperatura mayor 37,9°C.</a:t>
            </a:r>
          </a:p>
          <a:p>
            <a:pPr algn="just"/>
            <a:r>
              <a:rPr lang="es-CO" sz="1300" i="1" dirty="0">
                <a:solidFill>
                  <a:srgbClr val="0082CB"/>
                </a:solidFill>
                <a:latin typeface="Arial" panose="020B0604020202020204" pitchFamily="34" charset="0"/>
                <a:cs typeface="Arial" panose="020B0604020202020204" pitchFamily="34" charset="0"/>
              </a:rPr>
              <a:t>* Recuerde que en caso de no poder asistir, podrá otorgar poder para que sea representado en la Asamblea.</a:t>
            </a:r>
          </a:p>
        </p:txBody>
      </p:sp>
      <p:sp>
        <p:nvSpPr>
          <p:cNvPr id="30" name="Rectángulo 29">
            <a:extLst>
              <a:ext uri="{FF2B5EF4-FFF2-40B4-BE49-F238E27FC236}">
                <a16:creationId xmlns:a16="http://schemas.microsoft.com/office/drawing/2014/main" id="{E2F714AC-C395-41EA-B9FB-DFBA0DCFC98B}"/>
              </a:ext>
            </a:extLst>
          </p:cNvPr>
          <p:cNvSpPr/>
          <p:nvPr/>
        </p:nvSpPr>
        <p:spPr>
          <a:xfrm>
            <a:off x="-1019" y="571575"/>
            <a:ext cx="12192000" cy="646331"/>
          </a:xfrm>
          <a:prstGeom prst="rect">
            <a:avLst/>
          </a:prstGeom>
        </p:spPr>
        <p:txBody>
          <a:bodyPr wrap="square">
            <a:spAutoFit/>
          </a:bodyPr>
          <a:lstStyle/>
          <a:p>
            <a:pPr algn="ctr"/>
            <a:r>
              <a:rPr lang="es-CO" sz="5400" b="1" baseline="-4566" dirty="0">
                <a:solidFill>
                  <a:srgbClr val="008ACC"/>
                </a:solidFill>
                <a:latin typeface="Arial" panose="020B0604020202020204" pitchFamily="34" charset="0"/>
                <a:cs typeface="Arial" panose="020B0604020202020204" pitchFamily="34" charset="0"/>
              </a:rPr>
              <a:t>Importante tener presente</a:t>
            </a:r>
          </a:p>
        </p:txBody>
      </p:sp>
      <p:sp>
        <p:nvSpPr>
          <p:cNvPr id="11" name="Rectángulo 10">
            <a:extLst>
              <a:ext uri="{FF2B5EF4-FFF2-40B4-BE49-F238E27FC236}">
                <a16:creationId xmlns:a16="http://schemas.microsoft.com/office/drawing/2014/main" id="{7C08CBB1-19F5-4126-8DFD-D14A1159ECA1}"/>
              </a:ext>
            </a:extLst>
          </p:cNvPr>
          <p:cNvSpPr/>
          <p:nvPr/>
        </p:nvSpPr>
        <p:spPr>
          <a:xfrm>
            <a:off x="1799039" y="4103810"/>
            <a:ext cx="8251250" cy="369332"/>
          </a:xfrm>
          <a:prstGeom prst="rect">
            <a:avLst/>
          </a:prstGeom>
        </p:spPr>
        <p:txBody>
          <a:bodyPr wrap="square">
            <a:spAutoFit/>
          </a:bodyPr>
          <a:lstStyle/>
          <a:p>
            <a:r>
              <a:rPr lang="es-CO" sz="2600" b="1" baseline="-4566" dirty="0">
                <a:solidFill>
                  <a:srgbClr val="008ACC"/>
                </a:solidFill>
                <a:latin typeface="Arial" panose="020B0604020202020204" pitchFamily="34" charset="0"/>
                <a:cs typeface="Arial" panose="020B0604020202020204" pitchFamily="34" charset="0"/>
              </a:rPr>
              <a:t>Control de acceso</a:t>
            </a:r>
          </a:p>
        </p:txBody>
      </p:sp>
      <p:sp>
        <p:nvSpPr>
          <p:cNvPr id="12" name="Triángulo isósceles 11">
            <a:extLst>
              <a:ext uri="{FF2B5EF4-FFF2-40B4-BE49-F238E27FC236}">
                <a16:creationId xmlns:a16="http://schemas.microsoft.com/office/drawing/2014/main" id="{18E418F2-79C8-49EC-AF66-187808AEBAB9}"/>
              </a:ext>
            </a:extLst>
          </p:cNvPr>
          <p:cNvSpPr/>
          <p:nvPr/>
        </p:nvSpPr>
        <p:spPr>
          <a:xfrm rot="5400000">
            <a:off x="1629548" y="4234537"/>
            <a:ext cx="152000" cy="104997"/>
          </a:xfrm>
          <a:prstGeom prst="triangle">
            <a:avLst/>
          </a:prstGeom>
          <a:solidFill>
            <a:srgbClr val="008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17" name="Rectángulo 16">
            <a:extLst>
              <a:ext uri="{FF2B5EF4-FFF2-40B4-BE49-F238E27FC236}">
                <a16:creationId xmlns:a16="http://schemas.microsoft.com/office/drawing/2014/main" id="{17C2FAF8-F7AB-4903-9B3E-E22A31CD6C8A}"/>
              </a:ext>
            </a:extLst>
          </p:cNvPr>
          <p:cNvSpPr/>
          <p:nvPr/>
        </p:nvSpPr>
        <p:spPr>
          <a:xfrm>
            <a:off x="2793651" y="4669278"/>
            <a:ext cx="7513324" cy="1169551"/>
          </a:xfrm>
          <a:prstGeom prst="rect">
            <a:avLst/>
          </a:prstGeom>
        </p:spPr>
        <p:txBody>
          <a:bodyPr wrap="square">
            <a:spAutoFit/>
          </a:bodyPr>
          <a:lstStyle/>
          <a:p>
            <a:pPr marL="628650" lvl="1" indent="-171450" algn="just">
              <a:buFont typeface="Arial" panose="020B0604020202020204" pitchFamily="34" charset="0"/>
              <a:buChar char="•"/>
            </a:pPr>
            <a:r>
              <a:rPr lang="es-CO" sz="1400" dirty="0">
                <a:solidFill>
                  <a:srgbClr val="113E60"/>
                </a:solidFill>
                <a:latin typeface="Arial" panose="020B0604020202020204" pitchFamily="34" charset="0"/>
                <a:cs typeface="Arial" panose="020B0604020202020204" pitchFamily="34" charset="0"/>
              </a:rPr>
              <a:t>Debe atender el protocolo de control de acceso al Banco.</a:t>
            </a:r>
          </a:p>
          <a:p>
            <a:pPr marL="628650" lvl="1" indent="-171450" algn="just">
              <a:buFont typeface="Arial" panose="020B0604020202020204" pitchFamily="34" charset="0"/>
              <a:buChar char="•"/>
            </a:pPr>
            <a:r>
              <a:rPr lang="es-CO" sz="1400" dirty="0">
                <a:solidFill>
                  <a:srgbClr val="113E60"/>
                </a:solidFill>
                <a:latin typeface="Arial" panose="020B0604020202020204" pitchFamily="34" charset="0"/>
                <a:cs typeface="Arial" panose="020B0604020202020204" pitchFamily="34" charset="0"/>
              </a:rPr>
              <a:t>Al ingreso a la Asamblea, le será solicitado el Carné de Vacunación el cual deberá mostrar el esquema de vacunación completo. En caso no encontrase al día con el esquema de vacunación, podrá ingresar al Banco bajo estrictos protocolos de Bioseguridad.</a:t>
            </a:r>
          </a:p>
        </p:txBody>
      </p:sp>
      <p:sp>
        <p:nvSpPr>
          <p:cNvPr id="19" name="Rectángulo 18">
            <a:extLst>
              <a:ext uri="{FF2B5EF4-FFF2-40B4-BE49-F238E27FC236}">
                <a16:creationId xmlns:a16="http://schemas.microsoft.com/office/drawing/2014/main" id="{21F6AE90-151D-403A-9B6C-F42A89AD16A3}"/>
              </a:ext>
            </a:extLst>
          </p:cNvPr>
          <p:cNvSpPr/>
          <p:nvPr/>
        </p:nvSpPr>
        <p:spPr>
          <a:xfrm>
            <a:off x="7078579" y="5595085"/>
            <a:ext cx="4434975" cy="477054"/>
          </a:xfrm>
          <a:prstGeom prst="rect">
            <a:avLst/>
          </a:prstGeom>
        </p:spPr>
        <p:txBody>
          <a:bodyPr wrap="square">
            <a:spAutoFit/>
          </a:bodyPr>
          <a:lstStyle/>
          <a:p>
            <a:pPr algn="just"/>
            <a:r>
              <a:rPr lang="es-CO" sz="1400" b="1" i="1" dirty="0">
                <a:solidFill>
                  <a:srgbClr val="0082CB"/>
                </a:solidFill>
                <a:latin typeface="Arial" panose="020B0604020202020204" pitchFamily="34" charset="0"/>
                <a:cs typeface="Arial" panose="020B0604020202020204" pitchFamily="34" charset="0"/>
              </a:rPr>
              <a:t>*</a:t>
            </a:r>
            <a:r>
              <a:rPr lang="es-CO" sz="1100" i="1" dirty="0">
                <a:solidFill>
                  <a:srgbClr val="0082CB"/>
                </a:solidFill>
                <a:latin typeface="Arial" panose="020B0604020202020204" pitchFamily="34" charset="0"/>
                <a:cs typeface="Arial" panose="020B0604020202020204" pitchFamily="34" charset="0"/>
              </a:rPr>
              <a:t> </a:t>
            </a:r>
            <a:r>
              <a:rPr lang="es-CO" sz="1100" i="1" dirty="0">
                <a:solidFill>
                  <a:srgbClr val="113E60"/>
                </a:solidFill>
                <a:latin typeface="Arial" panose="020B0604020202020204" pitchFamily="34" charset="0"/>
                <a:cs typeface="Arial" panose="020B0604020202020204" pitchFamily="34" charset="0"/>
              </a:rPr>
              <a:t>Este puede variar según las modificaciones que se realicen en el protocolo de Bioseguridad, de acuerdo con la normatividad vigente.</a:t>
            </a:r>
          </a:p>
        </p:txBody>
      </p:sp>
      <p:pic>
        <p:nvPicPr>
          <p:cNvPr id="2050" name="Picture 2">
            <a:extLst>
              <a:ext uri="{FF2B5EF4-FFF2-40B4-BE49-F238E27FC236}">
                <a16:creationId xmlns:a16="http://schemas.microsoft.com/office/drawing/2014/main" id="{A5CC612E-1537-410E-8CF9-A6ACDE06ADD9}"/>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89751" y="2694457"/>
            <a:ext cx="752400" cy="752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B6484D0-E131-4EC3-8909-25AB8F308781}"/>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1418" y="4477324"/>
            <a:ext cx="752400" cy="7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05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07F5C20-2B9C-4EB7-BB99-983CD7943B57}"/>
              </a:ext>
            </a:extLst>
          </p:cNvPr>
          <p:cNvPicPr>
            <a:picLocks noChangeAspect="1"/>
          </p:cNvPicPr>
          <p:nvPr/>
        </p:nvPicPr>
        <p:blipFill>
          <a:blip r:embed="rId2"/>
          <a:stretch>
            <a:fillRect/>
          </a:stretch>
        </p:blipFill>
        <p:spPr>
          <a:xfrm>
            <a:off x="-8878" y="0"/>
            <a:ext cx="12192000" cy="6858000"/>
          </a:xfrm>
          <a:prstGeom prst="rect">
            <a:avLst/>
          </a:prstGeom>
        </p:spPr>
      </p:pic>
      <p:sp>
        <p:nvSpPr>
          <p:cNvPr id="33" name="object 10">
            <a:extLst>
              <a:ext uri="{FF2B5EF4-FFF2-40B4-BE49-F238E27FC236}">
                <a16:creationId xmlns:a16="http://schemas.microsoft.com/office/drawing/2014/main" id="{7E1C32DE-29B7-4D16-ABE7-88F27BB9CBF1}"/>
              </a:ext>
            </a:extLst>
          </p:cNvPr>
          <p:cNvSpPr txBox="1"/>
          <p:nvPr/>
        </p:nvSpPr>
        <p:spPr>
          <a:xfrm>
            <a:off x="0" y="658448"/>
            <a:ext cx="12192000" cy="568104"/>
          </a:xfrm>
          <a:prstGeom prst="rect">
            <a:avLst/>
          </a:prstGeom>
        </p:spPr>
        <p:txBody>
          <a:bodyPr vert="horz" wrap="square" lIns="0" tIns="13970" rIns="0" bIns="0" rtlCol="0">
            <a:spAutoFit/>
          </a:bodyPr>
          <a:lstStyle/>
          <a:p>
            <a:pPr marL="12700" algn="ctr">
              <a:lnSpc>
                <a:spcPct val="100000"/>
              </a:lnSpc>
              <a:spcBef>
                <a:spcPts val="110"/>
              </a:spcBef>
            </a:pPr>
            <a:r>
              <a:rPr lang="es-ES" sz="5400" b="1" baseline="-4566" dirty="0">
                <a:solidFill>
                  <a:srgbClr val="008ACC"/>
                </a:solidFill>
                <a:latin typeface="Arial" panose="020B0604020202020204" pitchFamily="34" charset="0"/>
                <a:ea typeface="Gelion" pitchFamily="2" charset="77"/>
                <a:cs typeface="Arial" panose="020B0604020202020204" pitchFamily="34" charset="0"/>
              </a:rPr>
              <a:t>Recomendaciones en nuestras instalaciones</a:t>
            </a:r>
          </a:p>
        </p:txBody>
      </p:sp>
      <p:sp>
        <p:nvSpPr>
          <p:cNvPr id="34" name="object 10">
            <a:extLst>
              <a:ext uri="{FF2B5EF4-FFF2-40B4-BE49-F238E27FC236}">
                <a16:creationId xmlns:a16="http://schemas.microsoft.com/office/drawing/2014/main" id="{7ADB0705-008B-45C1-A4DB-8BC6E1E7DDF4}"/>
              </a:ext>
            </a:extLst>
          </p:cNvPr>
          <p:cNvSpPr txBox="1"/>
          <p:nvPr/>
        </p:nvSpPr>
        <p:spPr>
          <a:xfrm>
            <a:off x="0" y="1335758"/>
            <a:ext cx="12192000" cy="301365"/>
          </a:xfrm>
          <a:prstGeom prst="rect">
            <a:avLst/>
          </a:prstGeom>
        </p:spPr>
        <p:txBody>
          <a:bodyPr vert="horz" wrap="square" lIns="0" tIns="13970" rIns="0" bIns="0" rtlCol="0">
            <a:spAutoFit/>
          </a:bodyPr>
          <a:lstStyle/>
          <a:p>
            <a:pPr marL="12700" algn="ctr">
              <a:spcBef>
                <a:spcPts val="110"/>
              </a:spcBef>
            </a:pPr>
            <a:r>
              <a:rPr lang="es-CO" sz="2800" b="1" baseline="-4566" dirty="0">
                <a:solidFill>
                  <a:srgbClr val="0B2240"/>
                </a:solidFill>
                <a:latin typeface="Arial" panose="020B0604020202020204" pitchFamily="34" charset="0"/>
                <a:ea typeface="Gelion" pitchFamily="2" charset="77"/>
                <a:cs typeface="Arial" panose="020B0604020202020204" pitchFamily="34" charset="0"/>
              </a:rPr>
              <a:t>Zonas comunes</a:t>
            </a:r>
            <a:endParaRPr lang="es-ES" sz="2800" b="1" baseline="-4566" dirty="0">
              <a:solidFill>
                <a:srgbClr val="0B2240"/>
              </a:solidFill>
              <a:latin typeface="Arial" panose="020B0604020202020204" pitchFamily="34" charset="0"/>
              <a:ea typeface="Gelion" pitchFamily="2" charset="77"/>
              <a:cs typeface="Arial" panose="020B0604020202020204" pitchFamily="34" charset="0"/>
            </a:endParaRPr>
          </a:p>
        </p:txBody>
      </p:sp>
      <p:sp>
        <p:nvSpPr>
          <p:cNvPr id="13" name="object 10">
            <a:extLst>
              <a:ext uri="{FF2B5EF4-FFF2-40B4-BE49-F238E27FC236}">
                <a16:creationId xmlns:a16="http://schemas.microsoft.com/office/drawing/2014/main" id="{8A50B222-C741-48D5-AB09-374FEB908EA9}"/>
              </a:ext>
            </a:extLst>
          </p:cNvPr>
          <p:cNvSpPr txBox="1"/>
          <p:nvPr/>
        </p:nvSpPr>
        <p:spPr>
          <a:xfrm>
            <a:off x="1906769" y="1972103"/>
            <a:ext cx="2322371" cy="219291"/>
          </a:xfrm>
          <a:prstGeom prst="rect">
            <a:avLst/>
          </a:prstGeom>
        </p:spPr>
        <p:txBody>
          <a:bodyPr vert="horz" wrap="square" lIns="0" tIns="13970" rIns="0" bIns="0" rtlCol="0">
            <a:spAutoFit/>
          </a:bodyPr>
          <a:lstStyle/>
          <a:p>
            <a:pPr marL="12700" algn="ctr">
              <a:spcBef>
                <a:spcPts val="110"/>
              </a:spcBef>
            </a:pPr>
            <a:r>
              <a:rPr lang="es-CO" sz="2000" i="1" baseline="-4566" dirty="0">
                <a:solidFill>
                  <a:srgbClr val="008ACC"/>
                </a:solidFill>
                <a:latin typeface="Arial" panose="020B0604020202020204" pitchFamily="34" charset="0"/>
                <a:ea typeface="Gelion" pitchFamily="2" charset="77"/>
                <a:cs typeface="Arial" panose="020B0604020202020204" pitchFamily="34" charset="0"/>
              </a:rPr>
              <a:t>Hall de ascensores</a:t>
            </a:r>
            <a:endParaRPr lang="es-ES" sz="2000" i="1" baseline="-4566" dirty="0">
              <a:solidFill>
                <a:srgbClr val="008ACC"/>
              </a:solidFill>
              <a:latin typeface="Arial" panose="020B0604020202020204" pitchFamily="34" charset="0"/>
              <a:ea typeface="Gelion" pitchFamily="2" charset="77"/>
              <a:cs typeface="Arial" panose="020B0604020202020204" pitchFamily="34" charset="0"/>
            </a:endParaRPr>
          </a:p>
        </p:txBody>
      </p:sp>
      <p:sp>
        <p:nvSpPr>
          <p:cNvPr id="16" name="CuadroTexto 15">
            <a:extLst>
              <a:ext uri="{FF2B5EF4-FFF2-40B4-BE49-F238E27FC236}">
                <a16:creationId xmlns:a16="http://schemas.microsoft.com/office/drawing/2014/main" id="{A252278A-AE79-4AD7-8C83-BCFDB98B045C}"/>
              </a:ext>
            </a:extLst>
          </p:cNvPr>
          <p:cNvSpPr txBox="1"/>
          <p:nvPr/>
        </p:nvSpPr>
        <p:spPr>
          <a:xfrm>
            <a:off x="1518081" y="4320559"/>
            <a:ext cx="4793941" cy="1600438"/>
          </a:xfrm>
          <a:prstGeom prst="rect">
            <a:avLst/>
          </a:prstGeom>
          <a:noFill/>
        </p:spPr>
        <p:txBody>
          <a:bodyPr wrap="square" rtlCol="0">
            <a:spAutoFit/>
          </a:bodyPr>
          <a:lstStyle/>
          <a:p>
            <a:pPr marL="285750" indent="-285750" algn="just">
              <a:buFont typeface="Arial" panose="020B0604020202020204" pitchFamily="34" charset="0"/>
              <a:buChar char="•"/>
            </a:pPr>
            <a:r>
              <a:rPr lang="es-CO" sz="1400" dirty="0">
                <a:solidFill>
                  <a:srgbClr val="113E60"/>
                </a:solidFill>
                <a:latin typeface="Arial" panose="020B0604020202020204" pitchFamily="34" charset="0"/>
                <a:cs typeface="Arial" panose="020B0604020202020204" pitchFamily="34" charset="0"/>
              </a:rPr>
              <a:t>Cada ascensor tiene indicaciones sobre la cantidad máxima de personas permitidas y la ubicación de cada una. </a:t>
            </a:r>
          </a:p>
          <a:p>
            <a:pPr marL="285750" indent="-285750">
              <a:buFont typeface="Arial" panose="020B0604020202020204" pitchFamily="34" charset="0"/>
              <a:buChar char="•"/>
            </a:pPr>
            <a:endParaRPr lang="es-CO" sz="1400" dirty="0">
              <a:solidFill>
                <a:srgbClr val="113E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O" sz="1400" dirty="0">
                <a:solidFill>
                  <a:srgbClr val="113E60"/>
                </a:solidFill>
                <a:latin typeface="Arial" panose="020B0604020202020204" pitchFamily="34" charset="0"/>
                <a:cs typeface="Arial" panose="020B0604020202020204" pitchFamily="34" charset="0"/>
              </a:rPr>
              <a:t>Mientras espera el ascensor, siga las indicaciones de distanciamiento según la señalización dispuesta en el Hall.</a:t>
            </a:r>
          </a:p>
        </p:txBody>
      </p:sp>
      <p:pic>
        <p:nvPicPr>
          <p:cNvPr id="8" name="Google Shape;310;p26">
            <a:extLst>
              <a:ext uri="{FF2B5EF4-FFF2-40B4-BE49-F238E27FC236}">
                <a16:creationId xmlns:a16="http://schemas.microsoft.com/office/drawing/2014/main" id="{D2581D57-D2E4-49A8-9869-7DB07B6A4455}"/>
              </a:ext>
            </a:extLst>
          </p:cNvPr>
          <p:cNvPicPr preferRelativeResize="0"/>
          <p:nvPr/>
        </p:nvPicPr>
        <p:blipFill rotWithShape="1">
          <a:blip r:embed="rId3">
            <a:alphaModFix/>
          </a:blip>
          <a:srcRect/>
          <a:stretch/>
        </p:blipFill>
        <p:spPr>
          <a:xfrm>
            <a:off x="1897891" y="2326848"/>
            <a:ext cx="2322371" cy="1800000"/>
          </a:xfrm>
          <a:prstGeom prst="rect">
            <a:avLst/>
          </a:prstGeom>
          <a:noFill/>
          <a:ln>
            <a:noFill/>
          </a:ln>
        </p:spPr>
      </p:pic>
      <p:pic>
        <p:nvPicPr>
          <p:cNvPr id="3" name="Imagen 2" descr="Imagen que contiene interior, gabinete, acero, acero inoxidable&#10;&#10;Descripción generada automáticamente">
            <a:extLst>
              <a:ext uri="{FF2B5EF4-FFF2-40B4-BE49-F238E27FC236}">
                <a16:creationId xmlns:a16="http://schemas.microsoft.com/office/drawing/2014/main" id="{9753E8A0-BE08-4402-913D-F419C65ED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391" y="2326848"/>
            <a:ext cx="1442520" cy="1800000"/>
          </a:xfrm>
          <a:prstGeom prst="rect">
            <a:avLst/>
          </a:prstGeom>
        </p:spPr>
      </p:pic>
      <p:sp>
        <p:nvSpPr>
          <p:cNvPr id="9" name="Rectángulo 8">
            <a:extLst>
              <a:ext uri="{FF2B5EF4-FFF2-40B4-BE49-F238E27FC236}">
                <a16:creationId xmlns:a16="http://schemas.microsoft.com/office/drawing/2014/main" id="{1166B1F8-0FD7-4856-9212-1E302184C270}"/>
              </a:ext>
            </a:extLst>
          </p:cNvPr>
          <p:cNvSpPr/>
          <p:nvPr/>
        </p:nvSpPr>
        <p:spPr>
          <a:xfrm>
            <a:off x="10945504" y="6264322"/>
            <a:ext cx="1132765" cy="47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DDFCA7ED-3D8E-4BED-94ED-AEF81EC71BF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02583" y="6298777"/>
            <a:ext cx="1875686" cy="334147"/>
          </a:xfrm>
          <a:prstGeom prst="rect">
            <a:avLst/>
          </a:prstGeom>
        </p:spPr>
      </p:pic>
      <p:sp>
        <p:nvSpPr>
          <p:cNvPr id="11" name="object 10">
            <a:extLst>
              <a:ext uri="{FF2B5EF4-FFF2-40B4-BE49-F238E27FC236}">
                <a16:creationId xmlns:a16="http://schemas.microsoft.com/office/drawing/2014/main" id="{6BAFA023-535E-4A92-BD6B-4085F49A4948}"/>
              </a:ext>
            </a:extLst>
          </p:cNvPr>
          <p:cNvSpPr txBox="1"/>
          <p:nvPr/>
        </p:nvSpPr>
        <p:spPr>
          <a:xfrm>
            <a:off x="7978419" y="1980974"/>
            <a:ext cx="1896494" cy="219291"/>
          </a:xfrm>
          <a:prstGeom prst="rect">
            <a:avLst/>
          </a:prstGeom>
        </p:spPr>
        <p:txBody>
          <a:bodyPr vert="horz" wrap="square" lIns="0" tIns="13970" rIns="0" bIns="0" rtlCol="0">
            <a:spAutoFit/>
          </a:bodyPr>
          <a:lstStyle/>
          <a:p>
            <a:pPr marL="12700" algn="ctr">
              <a:lnSpc>
                <a:spcPct val="100000"/>
              </a:lnSpc>
              <a:spcBef>
                <a:spcPts val="110"/>
              </a:spcBef>
            </a:pPr>
            <a:r>
              <a:rPr lang="es-CO" sz="2000" i="1" baseline="-4566" dirty="0">
                <a:solidFill>
                  <a:srgbClr val="008ACC"/>
                </a:solidFill>
                <a:latin typeface="Arial" panose="020B0604020202020204" pitchFamily="34" charset="0"/>
                <a:cs typeface="Arial" panose="020B0604020202020204" pitchFamily="34" charset="0"/>
              </a:rPr>
              <a:t>Espere su turno</a:t>
            </a:r>
            <a:endParaRPr lang="es-ES" sz="2000" i="1" baseline="-4566" dirty="0">
              <a:solidFill>
                <a:srgbClr val="008ACC"/>
              </a:solidFill>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468CB06F-0943-4DF7-B5D9-CAB676DF9F9A}"/>
              </a:ext>
            </a:extLst>
          </p:cNvPr>
          <p:cNvSpPr txBox="1"/>
          <p:nvPr/>
        </p:nvSpPr>
        <p:spPr>
          <a:xfrm>
            <a:off x="7042617" y="4564369"/>
            <a:ext cx="4000024" cy="875881"/>
          </a:xfrm>
          <a:prstGeom prst="rect">
            <a:avLst/>
          </a:prstGeom>
        </p:spPr>
        <p:txBody>
          <a:bodyPr vert="horz" wrap="square" lIns="0" tIns="13970" rIns="0" bIns="0" rtlCol="0">
            <a:spAutoFit/>
          </a:bodyPr>
          <a:lstStyle/>
          <a:p>
            <a:pPr algn="just">
              <a:lnSpc>
                <a:spcPct val="100000"/>
              </a:lnSpc>
              <a:spcBef>
                <a:spcPts val="110"/>
              </a:spcBef>
            </a:pPr>
            <a:r>
              <a:rPr lang="es-CO" sz="1400" dirty="0">
                <a:solidFill>
                  <a:srgbClr val="113E60"/>
                </a:solidFill>
                <a:latin typeface="Arial" panose="020B0604020202020204" pitchFamily="34" charset="0"/>
                <a:cs typeface="Arial" panose="020B0604020202020204" pitchFamily="34" charset="0"/>
              </a:rPr>
              <a:t>Estas señales se ubican en diferentes espacios de los edificios y oficinas, con el fin de indicar la ubicación correcta para el ingreso ordenado a los ascensores, salones, baños, entre otros.</a:t>
            </a:r>
            <a:endParaRPr lang="es-ES" sz="1400" dirty="0">
              <a:solidFill>
                <a:srgbClr val="113E60"/>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253AB0E7-0763-46DE-A7CA-5042AE980DC4}"/>
              </a:ext>
            </a:extLst>
          </p:cNvPr>
          <p:cNvPicPr>
            <a:picLocks noChangeAspect="1"/>
          </p:cNvPicPr>
          <p:nvPr/>
        </p:nvPicPr>
        <p:blipFill rotWithShape="1">
          <a:blip r:embed="rId6"/>
          <a:srcRect l="7123" t="41661" r="63460" b="31413"/>
          <a:stretch/>
        </p:blipFill>
        <p:spPr>
          <a:xfrm>
            <a:off x="6995331" y="2222105"/>
            <a:ext cx="4061055" cy="2266991"/>
          </a:xfrm>
          <a:prstGeom prst="rect">
            <a:avLst/>
          </a:prstGeom>
        </p:spPr>
      </p:pic>
      <p:sp>
        <p:nvSpPr>
          <p:cNvPr id="14" name="object 10">
            <a:extLst>
              <a:ext uri="{FF2B5EF4-FFF2-40B4-BE49-F238E27FC236}">
                <a16:creationId xmlns:a16="http://schemas.microsoft.com/office/drawing/2014/main" id="{6687D33C-93E4-431C-B306-BA2AE42C30B0}"/>
              </a:ext>
            </a:extLst>
          </p:cNvPr>
          <p:cNvSpPr txBox="1"/>
          <p:nvPr/>
        </p:nvSpPr>
        <p:spPr>
          <a:xfrm>
            <a:off x="4593847" y="1973582"/>
            <a:ext cx="1442520" cy="219291"/>
          </a:xfrm>
          <a:prstGeom prst="rect">
            <a:avLst/>
          </a:prstGeom>
        </p:spPr>
        <p:txBody>
          <a:bodyPr vert="horz" wrap="square" lIns="0" tIns="13970" rIns="0" bIns="0" rtlCol="0">
            <a:spAutoFit/>
          </a:bodyPr>
          <a:lstStyle/>
          <a:p>
            <a:pPr marL="12700" algn="ctr">
              <a:spcBef>
                <a:spcPts val="110"/>
              </a:spcBef>
            </a:pPr>
            <a:r>
              <a:rPr lang="es-CO" sz="2000" i="1" baseline="-4566" dirty="0">
                <a:solidFill>
                  <a:srgbClr val="008ACC"/>
                </a:solidFill>
                <a:latin typeface="Arial" panose="020B0604020202020204" pitchFamily="34" charset="0"/>
                <a:ea typeface="Gelion" pitchFamily="2" charset="77"/>
                <a:cs typeface="Arial" panose="020B0604020202020204" pitchFamily="34" charset="0"/>
              </a:rPr>
              <a:t>Ascensores</a:t>
            </a:r>
            <a:endParaRPr lang="es-ES" sz="2000" i="1" baseline="-4566" dirty="0">
              <a:solidFill>
                <a:srgbClr val="008ACC"/>
              </a:solidFill>
              <a:latin typeface="Arial" panose="020B0604020202020204" pitchFamily="34" charset="0"/>
              <a:ea typeface="Gelion" pitchFamily="2" charset="77"/>
              <a:cs typeface="Arial" panose="020B0604020202020204" pitchFamily="34" charset="0"/>
            </a:endParaRPr>
          </a:p>
        </p:txBody>
      </p:sp>
    </p:spTree>
    <p:extLst>
      <p:ext uri="{BB962C8B-B14F-4D97-AF65-F5344CB8AC3E}">
        <p14:creationId xmlns:p14="http://schemas.microsoft.com/office/powerpoint/2010/main" val="338615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07F5C20-2B9C-4EB7-BB99-983CD7943B57}"/>
              </a:ext>
            </a:extLst>
          </p:cNvPr>
          <p:cNvPicPr>
            <a:picLocks noChangeAspect="1"/>
          </p:cNvPicPr>
          <p:nvPr/>
        </p:nvPicPr>
        <p:blipFill>
          <a:blip r:embed="rId2"/>
          <a:stretch>
            <a:fillRect/>
          </a:stretch>
        </p:blipFill>
        <p:spPr>
          <a:xfrm>
            <a:off x="0" y="13249"/>
            <a:ext cx="12192000" cy="6858000"/>
          </a:xfrm>
          <a:prstGeom prst="rect">
            <a:avLst/>
          </a:prstGeom>
        </p:spPr>
      </p:pic>
      <p:sp>
        <p:nvSpPr>
          <p:cNvPr id="16" name="object 10">
            <a:extLst>
              <a:ext uri="{FF2B5EF4-FFF2-40B4-BE49-F238E27FC236}">
                <a16:creationId xmlns:a16="http://schemas.microsoft.com/office/drawing/2014/main" id="{D810E261-F9C0-4736-8FB8-9E074A61EF6B}"/>
              </a:ext>
            </a:extLst>
          </p:cNvPr>
          <p:cNvSpPr txBox="1"/>
          <p:nvPr/>
        </p:nvSpPr>
        <p:spPr>
          <a:xfrm>
            <a:off x="1407551" y="4824170"/>
            <a:ext cx="2068342" cy="1091324"/>
          </a:xfrm>
          <a:prstGeom prst="rect">
            <a:avLst/>
          </a:prstGeom>
        </p:spPr>
        <p:txBody>
          <a:bodyPr vert="horz" wrap="square" lIns="0" tIns="13970" rIns="0" bIns="0" rtlCol="0">
            <a:spAutoFit/>
          </a:bodyPr>
          <a:lstStyle/>
          <a:p>
            <a:pPr algn="ctr">
              <a:spcBef>
                <a:spcPts val="110"/>
              </a:spcBef>
            </a:pPr>
            <a:r>
              <a:rPr lang="es-CO" sz="1400" dirty="0">
                <a:solidFill>
                  <a:srgbClr val="113E60"/>
                </a:solidFill>
                <a:latin typeface="Arial" panose="020B0604020202020204" pitchFamily="34" charset="0"/>
                <a:cs typeface="Arial" panose="020B0604020202020204" pitchFamily="34" charset="0"/>
              </a:rPr>
              <a:t>Caneca para depositar elementos de bioseguridad como tapabocas y guantes desechables.</a:t>
            </a:r>
            <a:endParaRPr lang="es-ES" sz="1400" dirty="0">
              <a:solidFill>
                <a:srgbClr val="113E60"/>
              </a:solidFill>
              <a:latin typeface="Arial" panose="020B0604020202020204" pitchFamily="34" charset="0"/>
              <a:cs typeface="Arial" panose="020B0604020202020204" pitchFamily="34" charset="0"/>
            </a:endParaRPr>
          </a:p>
        </p:txBody>
      </p:sp>
      <p:sp>
        <p:nvSpPr>
          <p:cNvPr id="20" name="object 10">
            <a:extLst>
              <a:ext uri="{FF2B5EF4-FFF2-40B4-BE49-F238E27FC236}">
                <a16:creationId xmlns:a16="http://schemas.microsoft.com/office/drawing/2014/main" id="{C1EE1622-B0BF-4B21-906D-541ED6676192}"/>
              </a:ext>
            </a:extLst>
          </p:cNvPr>
          <p:cNvSpPr txBox="1"/>
          <p:nvPr/>
        </p:nvSpPr>
        <p:spPr>
          <a:xfrm>
            <a:off x="9671271" y="2572540"/>
            <a:ext cx="1767221" cy="660437"/>
          </a:xfrm>
          <a:prstGeom prst="rect">
            <a:avLst/>
          </a:prstGeom>
        </p:spPr>
        <p:txBody>
          <a:bodyPr vert="horz" wrap="square" lIns="0" tIns="13970" rIns="0" bIns="0" rtlCol="0">
            <a:spAutoFit/>
          </a:bodyPr>
          <a:lstStyle/>
          <a:p>
            <a:pPr>
              <a:spcBef>
                <a:spcPts val="110"/>
              </a:spcBef>
            </a:pPr>
            <a:r>
              <a:rPr lang="es-CO" sz="1400" dirty="0">
                <a:solidFill>
                  <a:srgbClr val="113E60"/>
                </a:solidFill>
                <a:latin typeface="Arial" panose="020B0604020202020204" pitchFamily="34" charset="0"/>
                <a:cs typeface="Arial" panose="020B0604020202020204" pitchFamily="34" charset="0"/>
              </a:rPr>
              <a:t>Instructivo que detalla el correcto lavado de manos. </a:t>
            </a:r>
            <a:endParaRPr lang="es-ES" sz="1400" dirty="0">
              <a:solidFill>
                <a:srgbClr val="113E60"/>
              </a:solidFill>
              <a:latin typeface="Arial" panose="020B0604020202020204" pitchFamily="34" charset="0"/>
              <a:cs typeface="Arial" panose="020B0604020202020204" pitchFamily="34" charset="0"/>
            </a:endParaRPr>
          </a:p>
        </p:txBody>
      </p:sp>
      <p:sp>
        <p:nvSpPr>
          <p:cNvPr id="26" name="object 10">
            <a:extLst>
              <a:ext uri="{FF2B5EF4-FFF2-40B4-BE49-F238E27FC236}">
                <a16:creationId xmlns:a16="http://schemas.microsoft.com/office/drawing/2014/main" id="{9DB26200-9124-43CF-8A53-A3FA3D074242}"/>
              </a:ext>
            </a:extLst>
          </p:cNvPr>
          <p:cNvSpPr txBox="1"/>
          <p:nvPr/>
        </p:nvSpPr>
        <p:spPr>
          <a:xfrm>
            <a:off x="4060518" y="4820894"/>
            <a:ext cx="1676397" cy="875881"/>
          </a:xfrm>
          <a:prstGeom prst="rect">
            <a:avLst/>
          </a:prstGeom>
        </p:spPr>
        <p:txBody>
          <a:bodyPr vert="horz" wrap="square" lIns="0" tIns="13970" rIns="0" bIns="0" rtlCol="0">
            <a:spAutoFit/>
          </a:bodyPr>
          <a:lstStyle/>
          <a:p>
            <a:pPr algn="ctr">
              <a:lnSpc>
                <a:spcPct val="100000"/>
              </a:lnSpc>
              <a:spcBef>
                <a:spcPts val="110"/>
              </a:spcBef>
            </a:pPr>
            <a:r>
              <a:rPr lang="es-CO" sz="1400" dirty="0">
                <a:solidFill>
                  <a:srgbClr val="113E60"/>
                </a:solidFill>
                <a:latin typeface="Arial" panose="020B0604020202020204" pitchFamily="34" charset="0"/>
                <a:cs typeface="Arial" panose="020B0604020202020204" pitchFamily="34" charset="0"/>
              </a:rPr>
              <a:t>Indicador de LIBRE/OCUPADO en los baños de los diferentes edificios.  </a:t>
            </a:r>
            <a:endParaRPr lang="es-ES" sz="1400" dirty="0">
              <a:solidFill>
                <a:srgbClr val="113E60"/>
              </a:solidFill>
              <a:latin typeface="Arial" panose="020B0604020202020204" pitchFamily="34" charset="0"/>
              <a:cs typeface="Arial" panose="020B0604020202020204" pitchFamily="34" charset="0"/>
            </a:endParaRPr>
          </a:p>
        </p:txBody>
      </p:sp>
      <p:sp>
        <p:nvSpPr>
          <p:cNvPr id="3" name="object 10">
            <a:extLst>
              <a:ext uri="{FF2B5EF4-FFF2-40B4-BE49-F238E27FC236}">
                <a16:creationId xmlns:a16="http://schemas.microsoft.com/office/drawing/2014/main" id="{45B57CB3-5F35-4161-90CF-9DE97F074C62}"/>
              </a:ext>
            </a:extLst>
          </p:cNvPr>
          <p:cNvSpPr txBox="1"/>
          <p:nvPr/>
        </p:nvSpPr>
        <p:spPr>
          <a:xfrm>
            <a:off x="1637118" y="1573071"/>
            <a:ext cx="9563474" cy="444994"/>
          </a:xfrm>
          <a:prstGeom prst="rect">
            <a:avLst/>
          </a:prstGeom>
        </p:spPr>
        <p:txBody>
          <a:bodyPr vert="horz" wrap="square" lIns="0" tIns="13970" rIns="0" bIns="0" rtlCol="0">
            <a:spAutoFit/>
          </a:bodyPr>
          <a:lstStyle/>
          <a:p>
            <a:pPr algn="just">
              <a:lnSpc>
                <a:spcPct val="100000"/>
              </a:lnSpc>
              <a:spcBef>
                <a:spcPts val="110"/>
              </a:spcBef>
            </a:pPr>
            <a:r>
              <a:rPr lang="es-CO" sz="1400" dirty="0">
                <a:solidFill>
                  <a:srgbClr val="113E60"/>
                </a:solidFill>
                <a:latin typeface="Arial" panose="020B0604020202020204" pitchFamily="34" charset="0"/>
                <a:cs typeface="Arial" panose="020B0604020202020204" pitchFamily="34" charset="0"/>
              </a:rPr>
              <a:t>A continuación, se dará a conocer los principales elementos, íconos y señales con las que se podrá encontrar en las diferentes instalaciones de nuestro Banco. </a:t>
            </a:r>
            <a:endParaRPr lang="es-ES" sz="1400" dirty="0">
              <a:solidFill>
                <a:srgbClr val="113E60"/>
              </a:solidFill>
              <a:latin typeface="Arial" panose="020B0604020202020204" pitchFamily="34" charset="0"/>
              <a:cs typeface="Arial" panose="020B0604020202020204" pitchFamily="34" charset="0"/>
            </a:endParaRPr>
          </a:p>
        </p:txBody>
      </p:sp>
      <p:sp>
        <p:nvSpPr>
          <p:cNvPr id="5" name="object 10">
            <a:extLst>
              <a:ext uri="{FF2B5EF4-FFF2-40B4-BE49-F238E27FC236}">
                <a16:creationId xmlns:a16="http://schemas.microsoft.com/office/drawing/2014/main" id="{DA0BBE07-0FC9-4766-82A9-6BD10318DF7D}"/>
              </a:ext>
            </a:extLst>
          </p:cNvPr>
          <p:cNvSpPr txBox="1"/>
          <p:nvPr/>
        </p:nvSpPr>
        <p:spPr>
          <a:xfrm>
            <a:off x="0" y="634542"/>
            <a:ext cx="12192000" cy="568104"/>
          </a:xfrm>
          <a:prstGeom prst="rect">
            <a:avLst/>
          </a:prstGeom>
        </p:spPr>
        <p:txBody>
          <a:bodyPr vert="horz" wrap="square" lIns="0" tIns="13970" rIns="0" bIns="0" rtlCol="0">
            <a:spAutoFit/>
          </a:bodyPr>
          <a:lstStyle/>
          <a:p>
            <a:pPr marL="12700" algn="ctr">
              <a:lnSpc>
                <a:spcPct val="100000"/>
              </a:lnSpc>
              <a:spcBef>
                <a:spcPts val="110"/>
              </a:spcBef>
            </a:pPr>
            <a:r>
              <a:rPr lang="es-ES" sz="5400" b="1" baseline="-4566" dirty="0">
                <a:solidFill>
                  <a:srgbClr val="008ACC"/>
                </a:solidFill>
                <a:latin typeface="Arial" panose="020B0604020202020204" pitchFamily="34" charset="0"/>
                <a:ea typeface="Gelion" pitchFamily="2" charset="77"/>
                <a:cs typeface="Arial" panose="020B0604020202020204" pitchFamily="34" charset="0"/>
              </a:rPr>
              <a:t>Señalética</a:t>
            </a:r>
          </a:p>
        </p:txBody>
      </p:sp>
      <p:pic>
        <p:nvPicPr>
          <p:cNvPr id="8" name="Imagen 7" descr="Imagen que contiene interior, pequeño, viejo, caja&#10;&#10;Descripción generada automáticamente">
            <a:extLst>
              <a:ext uri="{FF2B5EF4-FFF2-40B4-BE49-F238E27FC236}">
                <a16:creationId xmlns:a16="http://schemas.microsoft.com/office/drawing/2014/main" id="{6215E89E-6ED9-40F5-A937-2ADF14D6D83A}"/>
              </a:ext>
            </a:extLst>
          </p:cNvPr>
          <p:cNvPicPr>
            <a:picLocks noChangeAspect="1"/>
          </p:cNvPicPr>
          <p:nvPr/>
        </p:nvPicPr>
        <p:blipFill rotWithShape="1">
          <a:blip r:embed="rId3">
            <a:extLst>
              <a:ext uri="{28A0092B-C50C-407E-A947-70E740481C1C}">
                <a14:useLocalDpi xmlns:a14="http://schemas.microsoft.com/office/drawing/2010/main" val="0"/>
              </a:ext>
            </a:extLst>
          </a:blip>
          <a:srcRect t="16547" b="18863"/>
          <a:stretch/>
        </p:blipFill>
        <p:spPr>
          <a:xfrm>
            <a:off x="1637118" y="2833484"/>
            <a:ext cx="1567581" cy="1800000"/>
          </a:xfrm>
          <a:prstGeom prst="rect">
            <a:avLst/>
          </a:prstGeom>
        </p:spPr>
      </p:pic>
      <p:pic>
        <p:nvPicPr>
          <p:cNvPr id="10" name="Imagen 9">
            <a:extLst>
              <a:ext uri="{FF2B5EF4-FFF2-40B4-BE49-F238E27FC236}">
                <a16:creationId xmlns:a16="http://schemas.microsoft.com/office/drawing/2014/main" id="{481D1FDB-46A4-4201-814D-FC0D552AB4D1}"/>
              </a:ext>
            </a:extLst>
          </p:cNvPr>
          <p:cNvPicPr>
            <a:picLocks noChangeAspect="1"/>
          </p:cNvPicPr>
          <p:nvPr/>
        </p:nvPicPr>
        <p:blipFill rotWithShape="1">
          <a:blip r:embed="rId4">
            <a:extLst>
              <a:ext uri="{28A0092B-C50C-407E-A947-70E740481C1C}">
                <a14:useLocalDpi xmlns:a14="http://schemas.microsoft.com/office/drawing/2010/main" val="0"/>
              </a:ext>
            </a:extLst>
          </a:blip>
          <a:srcRect l="6563" t="6991" r="8692" b="6278"/>
          <a:stretch/>
        </p:blipFill>
        <p:spPr>
          <a:xfrm>
            <a:off x="6595668" y="2542452"/>
            <a:ext cx="2697566" cy="3681006"/>
          </a:xfrm>
          <a:prstGeom prst="rect">
            <a:avLst/>
          </a:prstGeom>
        </p:spPr>
      </p:pic>
      <p:pic>
        <p:nvPicPr>
          <p:cNvPr id="12" name="Imagen 11" descr="Imagen que contiene reloj&#10;&#10;Descripción generada automáticamente">
            <a:extLst>
              <a:ext uri="{FF2B5EF4-FFF2-40B4-BE49-F238E27FC236}">
                <a16:creationId xmlns:a16="http://schemas.microsoft.com/office/drawing/2014/main" id="{A5CE525E-F36F-4157-BF8A-2597C1721C3B}"/>
              </a:ext>
            </a:extLst>
          </p:cNvPr>
          <p:cNvPicPr>
            <a:picLocks noChangeAspect="1"/>
          </p:cNvPicPr>
          <p:nvPr/>
        </p:nvPicPr>
        <p:blipFill rotWithShape="1">
          <a:blip r:embed="rId5">
            <a:extLst>
              <a:ext uri="{28A0092B-C50C-407E-A947-70E740481C1C}">
                <a14:useLocalDpi xmlns:a14="http://schemas.microsoft.com/office/drawing/2010/main" val="0"/>
              </a:ext>
            </a:extLst>
          </a:blip>
          <a:srcRect t="9696" b="9774"/>
          <a:stretch/>
        </p:blipFill>
        <p:spPr>
          <a:xfrm>
            <a:off x="4043934" y="2833484"/>
            <a:ext cx="1676397" cy="1800000"/>
          </a:xfrm>
          <a:prstGeom prst="rect">
            <a:avLst/>
          </a:prstGeom>
        </p:spPr>
      </p:pic>
      <p:sp>
        <p:nvSpPr>
          <p:cNvPr id="13" name="Rectángulo 12">
            <a:extLst>
              <a:ext uri="{FF2B5EF4-FFF2-40B4-BE49-F238E27FC236}">
                <a16:creationId xmlns:a16="http://schemas.microsoft.com/office/drawing/2014/main" id="{D01AF2EF-CDD3-4AA4-B77E-BBAA71DE83A5}"/>
              </a:ext>
            </a:extLst>
          </p:cNvPr>
          <p:cNvSpPr/>
          <p:nvPr/>
        </p:nvSpPr>
        <p:spPr>
          <a:xfrm>
            <a:off x="10945504" y="6264322"/>
            <a:ext cx="1132765" cy="47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a:extLst>
              <a:ext uri="{FF2B5EF4-FFF2-40B4-BE49-F238E27FC236}">
                <a16:creationId xmlns:a16="http://schemas.microsoft.com/office/drawing/2014/main" id="{C66B63A2-1D8F-485E-8055-92876FC7270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02583" y="6298777"/>
            <a:ext cx="1875686" cy="334147"/>
          </a:xfrm>
          <a:prstGeom prst="rect">
            <a:avLst/>
          </a:prstGeom>
        </p:spPr>
      </p:pic>
    </p:spTree>
    <p:extLst>
      <p:ext uri="{BB962C8B-B14F-4D97-AF65-F5344CB8AC3E}">
        <p14:creationId xmlns:p14="http://schemas.microsoft.com/office/powerpoint/2010/main" val="292953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88E37-6E0E-8042-A1D9-D263DD777480}"/>
              </a:ext>
            </a:extLst>
          </p:cNvPr>
          <p:cNvPicPr>
            <a:picLocks noChangeAspect="1"/>
          </p:cNvPicPr>
          <p:nvPr/>
        </p:nvPicPr>
        <p:blipFill>
          <a:blip r:embed="rId2"/>
          <a:stretch>
            <a:fillRect/>
          </a:stretch>
        </p:blipFill>
        <p:spPr>
          <a:xfrm>
            <a:off x="0" y="0"/>
            <a:ext cx="12192000" cy="6858000"/>
          </a:xfrm>
          <a:prstGeom prst="rect">
            <a:avLst/>
          </a:prstGeom>
        </p:spPr>
      </p:pic>
      <p:sp>
        <p:nvSpPr>
          <p:cNvPr id="15" name="object 10">
            <a:extLst>
              <a:ext uri="{FF2B5EF4-FFF2-40B4-BE49-F238E27FC236}">
                <a16:creationId xmlns:a16="http://schemas.microsoft.com/office/drawing/2014/main" id="{2BC15384-B917-4485-AD27-A8B0B97E60A2}"/>
              </a:ext>
            </a:extLst>
          </p:cNvPr>
          <p:cNvSpPr txBox="1"/>
          <p:nvPr/>
        </p:nvSpPr>
        <p:spPr>
          <a:xfrm>
            <a:off x="0" y="634888"/>
            <a:ext cx="12192000" cy="568104"/>
          </a:xfrm>
          <a:prstGeom prst="rect">
            <a:avLst/>
          </a:prstGeom>
        </p:spPr>
        <p:txBody>
          <a:bodyPr vert="horz" wrap="square" lIns="0" tIns="13970" rIns="0" bIns="0" rtlCol="0" anchor="ctr">
            <a:spAutoFit/>
          </a:bodyPr>
          <a:lstStyle/>
          <a:p>
            <a:pPr marL="12700" algn="ctr">
              <a:spcBef>
                <a:spcPts val="110"/>
              </a:spcBef>
            </a:pPr>
            <a:r>
              <a:rPr lang="es-ES" sz="5400" b="1" baseline="-4566" dirty="0">
                <a:solidFill>
                  <a:srgbClr val="008ACC"/>
                </a:solidFill>
                <a:latin typeface="Arial" panose="020B0604020202020204" pitchFamily="34" charset="0"/>
                <a:cs typeface="Arial" panose="020B0604020202020204" pitchFamily="34" charset="0"/>
              </a:rPr>
              <a:t>Grabación</a:t>
            </a:r>
            <a:endParaRPr lang="es-CO" sz="5400" b="1" baseline="-4566" dirty="0">
              <a:solidFill>
                <a:srgbClr val="008ACC"/>
              </a:solidFill>
              <a:latin typeface="Arial" panose="020B0604020202020204" pitchFamily="34" charset="0"/>
              <a:cs typeface="Arial" panose="020B0604020202020204" pitchFamily="34" charset="0"/>
            </a:endParaRPr>
          </a:p>
        </p:txBody>
      </p:sp>
      <p:sp>
        <p:nvSpPr>
          <p:cNvPr id="22" name="CuadroTexto 2">
            <a:extLst>
              <a:ext uri="{FF2B5EF4-FFF2-40B4-BE49-F238E27FC236}">
                <a16:creationId xmlns:a16="http://schemas.microsoft.com/office/drawing/2014/main" id="{214ED90F-D4BF-4A05-A8D1-1FA578FDC206}"/>
              </a:ext>
            </a:extLst>
          </p:cNvPr>
          <p:cNvSpPr txBox="1"/>
          <p:nvPr/>
        </p:nvSpPr>
        <p:spPr>
          <a:xfrm>
            <a:off x="-2" y="4014379"/>
            <a:ext cx="12183120" cy="307777"/>
          </a:xfrm>
          <a:prstGeom prst="rect">
            <a:avLst/>
          </a:prstGeom>
          <a:noFill/>
        </p:spPr>
        <p:txBody>
          <a:bodyPr wrap="square" rtlCol="0" anchor="ctr">
            <a:spAutoFit/>
          </a:bodyPr>
          <a:lstStyle/>
          <a:p>
            <a:pPr algn="ctr"/>
            <a:r>
              <a:rPr lang="es-ES" sz="1400" dirty="0">
                <a:solidFill>
                  <a:srgbClr val="113E60"/>
                </a:solidFill>
                <a:latin typeface="Arial" panose="020B0604020202020204" pitchFamily="34" charset="0"/>
                <a:cs typeface="Arial" panose="020B0604020202020204" pitchFamily="34" charset="0"/>
              </a:rPr>
              <a:t>Con el fin de construir el Acta de Asamblea de Accionistas, la reunión podrá ser grabada desde su inicio.</a:t>
            </a:r>
          </a:p>
        </p:txBody>
      </p:sp>
      <p:pic>
        <p:nvPicPr>
          <p:cNvPr id="2050" name="E3935789-742F-486C-9655-790B96AC6CA7">
            <a:extLst>
              <a:ext uri="{FF2B5EF4-FFF2-40B4-BE49-F238E27FC236}">
                <a16:creationId xmlns:a16="http://schemas.microsoft.com/office/drawing/2014/main" id="{24DC5C14-0190-4042-BCD1-D29825940F8E}"/>
              </a:ext>
            </a:extLst>
          </p:cNvP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412570" y="1843557"/>
            <a:ext cx="1728000"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54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88E37-6E0E-8042-A1D9-D263DD777480}"/>
              </a:ext>
            </a:extLst>
          </p:cNvPr>
          <p:cNvPicPr>
            <a:picLocks noChangeAspect="1"/>
          </p:cNvPicPr>
          <p:nvPr/>
        </p:nvPicPr>
        <p:blipFill>
          <a:blip r:embed="rId2"/>
          <a:stretch>
            <a:fillRect/>
          </a:stretch>
        </p:blipFill>
        <p:spPr>
          <a:xfrm>
            <a:off x="0" y="-1861"/>
            <a:ext cx="12192000" cy="6858000"/>
          </a:xfrm>
          <a:prstGeom prst="rect">
            <a:avLst/>
          </a:prstGeom>
        </p:spPr>
      </p:pic>
      <p:sp>
        <p:nvSpPr>
          <p:cNvPr id="15" name="object 10">
            <a:extLst>
              <a:ext uri="{FF2B5EF4-FFF2-40B4-BE49-F238E27FC236}">
                <a16:creationId xmlns:a16="http://schemas.microsoft.com/office/drawing/2014/main" id="{2BC15384-B917-4485-AD27-A8B0B97E60A2}"/>
              </a:ext>
            </a:extLst>
          </p:cNvPr>
          <p:cNvSpPr txBox="1"/>
          <p:nvPr/>
        </p:nvSpPr>
        <p:spPr>
          <a:xfrm>
            <a:off x="0" y="648650"/>
            <a:ext cx="12191999" cy="568104"/>
          </a:xfrm>
          <a:prstGeom prst="rect">
            <a:avLst/>
          </a:prstGeom>
        </p:spPr>
        <p:txBody>
          <a:bodyPr vert="horz" wrap="square" lIns="0" tIns="13970" rIns="0" bIns="0" rtlCol="0" anchor="ctr">
            <a:spAutoFit/>
          </a:bodyPr>
          <a:lstStyle/>
          <a:p>
            <a:pPr marL="12700" algn="ctr">
              <a:lnSpc>
                <a:spcPct val="100000"/>
              </a:lnSpc>
              <a:spcBef>
                <a:spcPts val="110"/>
              </a:spcBef>
            </a:pPr>
            <a:r>
              <a:rPr lang="es-ES" sz="5400" b="1" baseline="-4566" dirty="0">
                <a:solidFill>
                  <a:srgbClr val="008ACC"/>
                </a:solidFill>
                <a:latin typeface="Arial" panose="020B0604020202020204" pitchFamily="34" charset="0"/>
                <a:cs typeface="Arial" panose="020B0604020202020204" pitchFamily="34" charset="0"/>
              </a:rPr>
              <a:t>Verificación de identidad</a:t>
            </a:r>
            <a:endParaRPr lang="es-CO" sz="5400" b="1" baseline="-4566" dirty="0">
              <a:solidFill>
                <a:srgbClr val="008ACC"/>
              </a:solidFill>
              <a:latin typeface="Arial" panose="020B0604020202020204" pitchFamily="34" charset="0"/>
              <a:cs typeface="Arial" panose="020B0604020202020204" pitchFamily="34" charset="0"/>
            </a:endParaRPr>
          </a:p>
        </p:txBody>
      </p:sp>
      <p:sp>
        <p:nvSpPr>
          <p:cNvPr id="22" name="CuadroTexto 2">
            <a:extLst>
              <a:ext uri="{FF2B5EF4-FFF2-40B4-BE49-F238E27FC236}">
                <a16:creationId xmlns:a16="http://schemas.microsoft.com/office/drawing/2014/main" id="{214ED90F-D4BF-4A05-A8D1-1FA578FDC206}"/>
              </a:ext>
            </a:extLst>
          </p:cNvPr>
          <p:cNvSpPr txBox="1"/>
          <p:nvPr/>
        </p:nvSpPr>
        <p:spPr>
          <a:xfrm>
            <a:off x="1881808" y="2289117"/>
            <a:ext cx="7036903" cy="2677656"/>
          </a:xfrm>
          <a:prstGeom prst="rect">
            <a:avLst/>
          </a:prstGeom>
          <a:noFill/>
        </p:spPr>
        <p:txBody>
          <a:bodyPr wrap="square" rtlCol="0" anchor="ctr">
            <a:spAutoFit/>
          </a:bodyPr>
          <a:lstStyle/>
          <a:p>
            <a:r>
              <a:rPr lang="es-CO" sz="1400" dirty="0">
                <a:solidFill>
                  <a:srgbClr val="113E60"/>
                </a:solidFill>
                <a:latin typeface="Arial" panose="020B0604020202020204" pitchFamily="34" charset="0"/>
                <a:cs typeface="Arial" panose="020B0604020202020204" pitchFamily="34" charset="0"/>
              </a:rPr>
              <a:t>Para identificarse como accionista del Banco, se sugiere que preferiblemente antes del inicio de la Asamblea o en el transcurso de la misma, allegue los siguientes documentos:</a:t>
            </a:r>
          </a:p>
          <a:p>
            <a:endParaRPr lang="es-CO" sz="1400" dirty="0">
              <a:solidFill>
                <a:srgbClr val="113E60"/>
              </a:solidFill>
              <a:latin typeface="Arial" panose="020B0604020202020204" pitchFamily="34" charset="0"/>
              <a:cs typeface="Arial" panose="020B0604020202020204" pitchFamily="34" charset="0"/>
            </a:endParaRPr>
          </a:p>
          <a:p>
            <a:pPr marL="400050" indent="-400050">
              <a:buAutoNum type="romanLcParenR"/>
            </a:pPr>
            <a:r>
              <a:rPr lang="es-CO" sz="1400" dirty="0">
                <a:solidFill>
                  <a:srgbClr val="113E60"/>
                </a:solidFill>
                <a:latin typeface="Arial" panose="020B0604020202020204" pitchFamily="34" charset="0"/>
                <a:cs typeface="Arial" panose="020B0604020202020204" pitchFamily="34" charset="0"/>
              </a:rPr>
              <a:t>Cédula de ciudadanía del accionista persona natural.</a:t>
            </a:r>
          </a:p>
          <a:p>
            <a:pPr marL="400050" indent="-400050">
              <a:buAutoNum type="romanLcParenR"/>
            </a:pPr>
            <a:r>
              <a:rPr lang="es-CO" sz="1400" dirty="0">
                <a:solidFill>
                  <a:srgbClr val="113E60"/>
                </a:solidFill>
                <a:latin typeface="Arial" panose="020B0604020202020204" pitchFamily="34" charset="0"/>
                <a:cs typeface="Arial" panose="020B0604020202020204" pitchFamily="34" charset="0"/>
              </a:rPr>
              <a:t>Certificado de Existencia y Representación Legal del accionista persona jurídica con fecha de expedición reciente.</a:t>
            </a:r>
          </a:p>
          <a:p>
            <a:pPr marL="400050" indent="-400050">
              <a:buAutoNum type="romanLcParenR"/>
            </a:pPr>
            <a:r>
              <a:rPr lang="es-CO" sz="1400" dirty="0">
                <a:solidFill>
                  <a:srgbClr val="113E60"/>
                </a:solidFill>
                <a:latin typeface="Arial" panose="020B0604020202020204" pitchFamily="34" charset="0"/>
                <a:cs typeface="Arial" panose="020B0604020202020204" pitchFamily="34" charset="0"/>
              </a:rPr>
              <a:t>Copia de la cédula de ciudadanía del representante legal.</a:t>
            </a:r>
          </a:p>
          <a:p>
            <a:pPr marL="400050" indent="-400050">
              <a:buAutoNum type="romanLcParenR"/>
            </a:pPr>
            <a:r>
              <a:rPr lang="es-CO" sz="1400" dirty="0">
                <a:solidFill>
                  <a:srgbClr val="113E60"/>
                </a:solidFill>
                <a:latin typeface="Arial" panose="020B0604020202020204" pitchFamily="34" charset="0"/>
                <a:cs typeface="Arial" panose="020B0604020202020204" pitchFamily="34" charset="0"/>
              </a:rPr>
              <a:t>Copia de la cédula de ciudadanía del apoderado.</a:t>
            </a:r>
          </a:p>
          <a:p>
            <a:pPr marL="400050" indent="-400050">
              <a:buAutoNum type="romanLcParenR"/>
            </a:pPr>
            <a:r>
              <a:rPr lang="es-CO" sz="1400" dirty="0">
                <a:solidFill>
                  <a:srgbClr val="113E60"/>
                </a:solidFill>
                <a:latin typeface="Arial" panose="020B0604020202020204" pitchFamily="34" charset="0"/>
                <a:cs typeface="Arial" panose="020B0604020202020204" pitchFamily="34" charset="0"/>
              </a:rPr>
              <a:t>Poder debidamente otorgado.</a:t>
            </a:r>
          </a:p>
          <a:p>
            <a:endParaRPr lang="es-CO" sz="1400" dirty="0">
              <a:solidFill>
                <a:srgbClr val="113E60"/>
              </a:solidFill>
              <a:latin typeface="Arial" panose="020B0604020202020204" pitchFamily="34" charset="0"/>
              <a:cs typeface="Arial" panose="020B0604020202020204" pitchFamily="34" charset="0"/>
            </a:endParaRPr>
          </a:p>
          <a:p>
            <a:r>
              <a:rPr lang="es-ES" sz="1400" dirty="0">
                <a:solidFill>
                  <a:srgbClr val="113E60"/>
                </a:solidFill>
                <a:latin typeface="Arial" panose="020B0604020202020204" pitchFamily="34" charset="0"/>
                <a:cs typeface="Arial" panose="020B0604020202020204" pitchFamily="34" charset="0"/>
              </a:rPr>
              <a:t>El equipo especializado del Banco de Occidente verificará dichos documentos.</a:t>
            </a:r>
          </a:p>
        </p:txBody>
      </p:sp>
      <p:pic>
        <p:nvPicPr>
          <p:cNvPr id="4100" name="Picture 4">
            <a:extLst>
              <a:ext uri="{FF2B5EF4-FFF2-40B4-BE49-F238E27FC236}">
                <a16:creationId xmlns:a16="http://schemas.microsoft.com/office/drawing/2014/main" id="{F8B24700-9D94-4595-AAF4-8CBE6ABB148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40172" y="2763945"/>
            <a:ext cx="1728000"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77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40B5E437D9E549B9343B428114F5AC" ma:contentTypeVersion="11" ma:contentTypeDescription="Create a new document." ma:contentTypeScope="" ma:versionID="dd678c545f899432cbe907302be7d2a3">
  <xsd:schema xmlns:xsd="http://www.w3.org/2001/XMLSchema" xmlns:xs="http://www.w3.org/2001/XMLSchema" xmlns:p="http://schemas.microsoft.com/office/2006/metadata/properties" xmlns:ns2="a99d3780-043b-4db6-94db-1e8389e941d7" xmlns:ns3="d6c6e682-3542-4382-a4c0-abd8a8841c7a" targetNamespace="http://schemas.microsoft.com/office/2006/metadata/properties" ma:root="true" ma:fieldsID="d10f11b6bd4f13fbb11e09d61b0ebbd1" ns2:_="" ns3:_="">
    <xsd:import namespace="a99d3780-043b-4db6-94db-1e8389e941d7"/>
    <xsd:import namespace="d6c6e682-3542-4382-a4c0-abd8a8841c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d3780-043b-4db6-94db-1e8389e941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c6e682-3542-4382-a4c0-abd8a8841c7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898DC-F5CC-48D4-BBCF-1E61ADFFB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d3780-043b-4db6-94db-1e8389e941d7"/>
    <ds:schemaRef ds:uri="d6c6e682-3542-4382-a4c0-abd8a8841c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CBD0CC-5BCC-4B91-874F-2880768985AC}">
  <ds:schemaRefs>
    <ds:schemaRef ds:uri="d6c6e682-3542-4382-a4c0-abd8a8841c7a"/>
    <ds:schemaRef ds:uri="http://purl.org/dc/terms/"/>
    <ds:schemaRef ds:uri="http://schemas.microsoft.com/office/2006/documentManagement/types"/>
    <ds:schemaRef ds:uri="http://purl.org/dc/dcmitype/"/>
    <ds:schemaRef ds:uri="http://schemas.microsoft.com/office/infopath/2007/PartnerControls"/>
    <ds:schemaRef ds:uri="a99d3780-043b-4db6-94db-1e8389e941d7"/>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A07953-8D06-4E3B-A26D-3FB5F2CFA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5886</TotalTime>
  <Words>756</Words>
  <Application>Microsoft Macintosh PowerPoint</Application>
  <PresentationFormat>Panorámica</PresentationFormat>
  <Paragraphs>68</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 Sergio (BOG-MEW)</dc:creator>
  <cp:lastModifiedBy>Maria Alejandra Mendez Avila</cp:lastModifiedBy>
  <cp:revision>154</cp:revision>
  <dcterms:created xsi:type="dcterms:W3CDTF">2019-10-07T20:51:06Z</dcterms:created>
  <dcterms:modified xsi:type="dcterms:W3CDTF">2022-03-10T16:14:57Z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0x0101001240B5E437D9E549B9343B428114F5AC</vt:lpwstr>
  </property>
</Properties>
</file>